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1376" y="-19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07523-1551-41D3-971A-5DE603FCB158}" type="datetimeFigureOut">
              <a:rPr lang="en-US" smtClean="0"/>
              <a:t>3/16/17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EED59-07B6-4924-A72C-9001CEE4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7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U-PPT-titlespring2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9" y="179959"/>
            <a:ext cx="8834416" cy="1496369"/>
          </a:xfrm>
          <a:prstGeom prst="rect">
            <a:avLst/>
          </a:prstGeom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44138"/>
            <a:ext cx="1920240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6169" y="382162"/>
            <a:ext cx="5578685" cy="1102519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1"/>
            <a:ext cx="8229600" cy="33703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6836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683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685800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1" cy="33337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1" y="4767263"/>
            <a:ext cx="490931" cy="273844"/>
          </a:xfrm>
        </p:spPr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3637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3637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685800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8125"/>
            <a:ext cx="4040188" cy="323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1224"/>
            <a:ext cx="4040188" cy="30198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18125"/>
            <a:ext cx="4041775" cy="323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1224"/>
            <a:ext cx="4041775" cy="30198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3/16/17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3/16/17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27621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404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462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25" y="9081"/>
            <a:ext cx="9245660" cy="51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62" y="4637580"/>
            <a:ext cx="2777472" cy="3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116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4767263"/>
            <a:ext cx="435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3164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00_015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44991"/>
          <a:stretch/>
        </p:blipFill>
        <p:spPr>
          <a:xfrm>
            <a:off x="174569" y="1815876"/>
            <a:ext cx="8834416" cy="3135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0</Words>
  <Application>Microsoft Macintosh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Weber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Hillary Wallace</dc:creator>
  <cp:lastModifiedBy>Service Desk Enterprise Business Computing</cp:lastModifiedBy>
  <cp:revision>36</cp:revision>
  <dcterms:created xsi:type="dcterms:W3CDTF">2013-04-04T17:51:32Z</dcterms:created>
  <dcterms:modified xsi:type="dcterms:W3CDTF">2017-03-16T18:29:53Z</dcterms:modified>
</cp:coreProperties>
</file>