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707" r:id="rId3"/>
    <p:sldMasterId id="2147483720" r:id="rId4"/>
    <p:sldMasterId id="2147483733" r:id="rId5"/>
    <p:sldMasterId id="2147483746" r:id="rId6"/>
  </p:sldMasterIdLst>
  <p:sldIdLst>
    <p:sldId id="284" r:id="rId7"/>
    <p:sldId id="297" r:id="rId8"/>
    <p:sldId id="298" r:id="rId9"/>
    <p:sldId id="299" r:id="rId10"/>
    <p:sldId id="300" r:id="rId11"/>
    <p:sldId id="305" r:id="rId12"/>
    <p:sldId id="306" r:id="rId13"/>
    <p:sldId id="296" r:id="rId14"/>
    <p:sldId id="256" r:id="rId15"/>
    <p:sldId id="257" r:id="rId16"/>
    <p:sldId id="259" r:id="rId17"/>
    <p:sldId id="258" r:id="rId18"/>
    <p:sldId id="285" r:id="rId19"/>
    <p:sldId id="301" r:id="rId20"/>
    <p:sldId id="261" r:id="rId21"/>
    <p:sldId id="262" r:id="rId22"/>
    <p:sldId id="263" r:id="rId23"/>
    <p:sldId id="286" r:id="rId24"/>
    <p:sldId id="264" r:id="rId25"/>
    <p:sldId id="265" r:id="rId26"/>
    <p:sldId id="266" r:id="rId27"/>
    <p:sldId id="267" r:id="rId28"/>
    <p:sldId id="287" r:id="rId29"/>
    <p:sldId id="268" r:id="rId30"/>
    <p:sldId id="269" r:id="rId31"/>
    <p:sldId id="270" r:id="rId32"/>
    <p:sldId id="271" r:id="rId33"/>
    <p:sldId id="288" r:id="rId34"/>
    <p:sldId id="272" r:id="rId35"/>
    <p:sldId id="273" r:id="rId36"/>
    <p:sldId id="274" r:id="rId37"/>
    <p:sldId id="275" r:id="rId38"/>
    <p:sldId id="289" r:id="rId39"/>
    <p:sldId id="276" r:id="rId40"/>
    <p:sldId id="277" r:id="rId41"/>
    <p:sldId id="278" r:id="rId42"/>
    <p:sldId id="279" r:id="rId43"/>
    <p:sldId id="290" r:id="rId44"/>
    <p:sldId id="280" r:id="rId45"/>
    <p:sldId id="281" r:id="rId46"/>
    <p:sldId id="282" r:id="rId47"/>
    <p:sldId id="283" r:id="rId48"/>
    <p:sldId id="291" r:id="rId49"/>
    <p:sldId id="292" r:id="rId50"/>
    <p:sldId id="293" r:id="rId51"/>
    <p:sldId id="294" r:id="rId52"/>
    <p:sldId id="295" r:id="rId53"/>
  </p:sldIdLst>
  <p:sldSz cx="38404800" cy="32918400"/>
  <p:notesSz cx="6858000" cy="9144000"/>
  <p:defaultTextStyle>
    <a:defPPr>
      <a:defRPr lang="en-US"/>
    </a:defPPr>
    <a:lvl1pPr marL="0" algn="l" defTabSz="3642803" rtl="0" eaLnBrk="1" latinLnBrk="0" hangingPunct="1">
      <a:defRPr sz="7171" kern="1200">
        <a:solidFill>
          <a:schemeClr val="tx1"/>
        </a:solidFill>
        <a:latin typeface="+mn-lt"/>
        <a:ea typeface="+mn-ea"/>
        <a:cs typeface="+mn-cs"/>
      </a:defRPr>
    </a:lvl1pPr>
    <a:lvl2pPr marL="1821402" algn="l" defTabSz="3642803" rtl="0" eaLnBrk="1" latinLnBrk="0" hangingPunct="1">
      <a:defRPr sz="7171" kern="1200">
        <a:solidFill>
          <a:schemeClr val="tx1"/>
        </a:solidFill>
        <a:latin typeface="+mn-lt"/>
        <a:ea typeface="+mn-ea"/>
        <a:cs typeface="+mn-cs"/>
      </a:defRPr>
    </a:lvl2pPr>
    <a:lvl3pPr marL="3642803" algn="l" defTabSz="3642803" rtl="0" eaLnBrk="1" latinLnBrk="0" hangingPunct="1">
      <a:defRPr sz="7171" kern="1200">
        <a:solidFill>
          <a:schemeClr val="tx1"/>
        </a:solidFill>
        <a:latin typeface="+mn-lt"/>
        <a:ea typeface="+mn-ea"/>
        <a:cs typeface="+mn-cs"/>
      </a:defRPr>
    </a:lvl3pPr>
    <a:lvl4pPr marL="5464204" algn="l" defTabSz="3642803" rtl="0" eaLnBrk="1" latinLnBrk="0" hangingPunct="1">
      <a:defRPr sz="7171" kern="1200">
        <a:solidFill>
          <a:schemeClr val="tx1"/>
        </a:solidFill>
        <a:latin typeface="+mn-lt"/>
        <a:ea typeface="+mn-ea"/>
        <a:cs typeface="+mn-cs"/>
      </a:defRPr>
    </a:lvl4pPr>
    <a:lvl5pPr marL="7285605" algn="l" defTabSz="3642803" rtl="0" eaLnBrk="1" latinLnBrk="0" hangingPunct="1">
      <a:defRPr sz="7171" kern="1200">
        <a:solidFill>
          <a:schemeClr val="tx1"/>
        </a:solidFill>
        <a:latin typeface="+mn-lt"/>
        <a:ea typeface="+mn-ea"/>
        <a:cs typeface="+mn-cs"/>
      </a:defRPr>
    </a:lvl5pPr>
    <a:lvl6pPr marL="9107007" algn="l" defTabSz="3642803" rtl="0" eaLnBrk="1" latinLnBrk="0" hangingPunct="1">
      <a:defRPr sz="7171" kern="1200">
        <a:solidFill>
          <a:schemeClr val="tx1"/>
        </a:solidFill>
        <a:latin typeface="+mn-lt"/>
        <a:ea typeface="+mn-ea"/>
        <a:cs typeface="+mn-cs"/>
      </a:defRPr>
    </a:lvl6pPr>
    <a:lvl7pPr marL="10928409" algn="l" defTabSz="3642803" rtl="0" eaLnBrk="1" latinLnBrk="0" hangingPunct="1">
      <a:defRPr sz="7171" kern="1200">
        <a:solidFill>
          <a:schemeClr val="tx1"/>
        </a:solidFill>
        <a:latin typeface="+mn-lt"/>
        <a:ea typeface="+mn-ea"/>
        <a:cs typeface="+mn-cs"/>
      </a:defRPr>
    </a:lvl7pPr>
    <a:lvl8pPr marL="12749810" algn="l" defTabSz="3642803" rtl="0" eaLnBrk="1" latinLnBrk="0" hangingPunct="1">
      <a:defRPr sz="7171" kern="1200">
        <a:solidFill>
          <a:schemeClr val="tx1"/>
        </a:solidFill>
        <a:latin typeface="+mn-lt"/>
        <a:ea typeface="+mn-ea"/>
        <a:cs typeface="+mn-cs"/>
      </a:defRPr>
    </a:lvl8pPr>
    <a:lvl9pPr marL="14571211" algn="l" defTabSz="3642803" rtl="0" eaLnBrk="1" latinLnBrk="0" hangingPunct="1">
      <a:defRPr sz="717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366"/>
    <a:srgbClr val="A391B1"/>
    <a:srgbClr val="BF5700"/>
    <a:srgbClr val="017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20" autoAdjust="0"/>
  </p:normalViewPr>
  <p:slideViewPr>
    <p:cSldViewPr snapToGrid="0" snapToObjects="1" showGuides="1">
      <p:cViewPr varScale="1">
        <p:scale>
          <a:sx n="23" d="100"/>
          <a:sy n="23" d="100"/>
        </p:scale>
        <p:origin x="19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18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488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94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574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86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81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81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404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8174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824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538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COLUMN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4430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223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0867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114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21482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9386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60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4705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0904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401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0720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4077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4223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2171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8598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7357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4867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9143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6731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 COLUMN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14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27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46852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745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4142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771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3965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4632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906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1979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7109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8820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200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5292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407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7385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45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8650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78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267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29165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5.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7830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66724" rtl="0" eaLnBrk="1" latinLnBrk="0" hangingPunct="1">
        <a:lnSpc>
          <a:spcPct val="90000"/>
        </a:lnSpc>
        <a:spcBef>
          <a:spcPct val="0"/>
        </a:spcBef>
        <a:buNone/>
        <a:defRPr sz="3209" kern="1200">
          <a:solidFill>
            <a:schemeClr val="tx1"/>
          </a:solidFill>
          <a:latin typeface="+mj-lt"/>
          <a:ea typeface="+mj-ea"/>
          <a:cs typeface="+mj-cs"/>
        </a:defRPr>
      </a:lvl1pPr>
    </p:titleStyle>
    <p:bodyStyle>
      <a:lvl1pPr marL="166681" indent="-166681" algn="l" defTabSz="666724" rtl="0" eaLnBrk="1" latinLnBrk="0" hangingPunct="1">
        <a:lnSpc>
          <a:spcPct val="90000"/>
        </a:lnSpc>
        <a:spcBef>
          <a:spcPts val="729"/>
        </a:spcBef>
        <a:buFont typeface="Arial" panose="020B0604020202020204" pitchFamily="34" charset="0"/>
        <a:buChar char="•"/>
        <a:defRPr sz="2041" kern="1200">
          <a:solidFill>
            <a:schemeClr val="tx1"/>
          </a:solidFill>
          <a:latin typeface="+mn-lt"/>
          <a:ea typeface="+mn-ea"/>
          <a:cs typeface="+mn-cs"/>
        </a:defRPr>
      </a:lvl1pPr>
      <a:lvl2pPr marL="500042" indent="-166681" algn="l" defTabSz="666724"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4" indent="-166681" algn="l" defTabSz="666724"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6766"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7"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9"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51"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13"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74"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6724" rtl="0" eaLnBrk="1" latinLnBrk="0" hangingPunct="1">
        <a:defRPr sz="1313" kern="1200">
          <a:solidFill>
            <a:schemeClr val="tx1"/>
          </a:solidFill>
          <a:latin typeface="+mn-lt"/>
          <a:ea typeface="+mn-ea"/>
          <a:cs typeface="+mn-cs"/>
        </a:defRPr>
      </a:lvl1pPr>
      <a:lvl2pPr marL="333362" algn="l" defTabSz="666724" rtl="0" eaLnBrk="1" latinLnBrk="0" hangingPunct="1">
        <a:defRPr sz="1313" kern="1200">
          <a:solidFill>
            <a:schemeClr val="tx1"/>
          </a:solidFill>
          <a:latin typeface="+mn-lt"/>
          <a:ea typeface="+mn-ea"/>
          <a:cs typeface="+mn-cs"/>
        </a:defRPr>
      </a:lvl2pPr>
      <a:lvl3pPr marL="666724" algn="l" defTabSz="666724" rtl="0" eaLnBrk="1" latinLnBrk="0" hangingPunct="1">
        <a:defRPr sz="1313" kern="1200">
          <a:solidFill>
            <a:schemeClr val="tx1"/>
          </a:solidFill>
          <a:latin typeface="+mn-lt"/>
          <a:ea typeface="+mn-ea"/>
          <a:cs typeface="+mn-cs"/>
        </a:defRPr>
      </a:lvl3pPr>
      <a:lvl4pPr marL="1000085" algn="l" defTabSz="666724" rtl="0" eaLnBrk="1" latinLnBrk="0" hangingPunct="1">
        <a:defRPr sz="1313" kern="1200">
          <a:solidFill>
            <a:schemeClr val="tx1"/>
          </a:solidFill>
          <a:latin typeface="+mn-lt"/>
          <a:ea typeface="+mn-ea"/>
          <a:cs typeface="+mn-cs"/>
        </a:defRPr>
      </a:lvl4pPr>
      <a:lvl5pPr marL="1333447" algn="l" defTabSz="666724" rtl="0" eaLnBrk="1" latinLnBrk="0" hangingPunct="1">
        <a:defRPr sz="1313" kern="1200">
          <a:solidFill>
            <a:schemeClr val="tx1"/>
          </a:solidFill>
          <a:latin typeface="+mn-lt"/>
          <a:ea typeface="+mn-ea"/>
          <a:cs typeface="+mn-cs"/>
        </a:defRPr>
      </a:lvl5pPr>
      <a:lvl6pPr marL="1666809" algn="l" defTabSz="666724" rtl="0" eaLnBrk="1" latinLnBrk="0" hangingPunct="1">
        <a:defRPr sz="1313" kern="1200">
          <a:solidFill>
            <a:schemeClr val="tx1"/>
          </a:solidFill>
          <a:latin typeface="+mn-lt"/>
          <a:ea typeface="+mn-ea"/>
          <a:cs typeface="+mn-cs"/>
        </a:defRPr>
      </a:lvl6pPr>
      <a:lvl7pPr marL="2000170" algn="l" defTabSz="666724" rtl="0" eaLnBrk="1" latinLnBrk="0" hangingPunct="1">
        <a:defRPr sz="1313" kern="1200">
          <a:solidFill>
            <a:schemeClr val="tx1"/>
          </a:solidFill>
          <a:latin typeface="+mn-lt"/>
          <a:ea typeface="+mn-ea"/>
          <a:cs typeface="+mn-cs"/>
        </a:defRPr>
      </a:lvl7pPr>
      <a:lvl8pPr marL="2333531" algn="l" defTabSz="666724" rtl="0" eaLnBrk="1" latinLnBrk="0" hangingPunct="1">
        <a:defRPr sz="1313" kern="1200">
          <a:solidFill>
            <a:schemeClr val="tx1"/>
          </a:solidFill>
          <a:latin typeface="+mn-lt"/>
          <a:ea typeface="+mn-ea"/>
          <a:cs typeface="+mn-cs"/>
        </a:defRPr>
      </a:lvl8pPr>
      <a:lvl9pPr marL="2666893" algn="l" defTabSz="666724" rtl="0" eaLnBrk="1" latinLnBrk="0" hangingPunct="1">
        <a:defRPr sz="13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41" userDrawn="1">
          <p15:clr>
            <a:srgbClr val="F26B43"/>
          </p15:clr>
        </p15:guide>
        <p15:guide id="2" pos="648" userDrawn="1">
          <p15:clr>
            <a:srgbClr val="F26B43"/>
          </p15:clr>
        </p15:guide>
        <p15:guide id="3" pos="972" userDrawn="1">
          <p15:clr>
            <a:srgbClr val="F26B43"/>
          </p15:clr>
        </p15:guide>
        <p15:guide id="4" pos="5634" userDrawn="1">
          <p15:clr>
            <a:srgbClr val="F26B43"/>
          </p15:clr>
        </p15:guide>
        <p15:guide id="5" pos="6498" userDrawn="1">
          <p15:clr>
            <a:srgbClr val="F26B43"/>
          </p15:clr>
        </p15:guide>
        <p15:guide id="6" pos="6822" userDrawn="1">
          <p15:clr>
            <a:srgbClr val="F26B43"/>
          </p15:clr>
        </p15:guide>
        <p15:guide id="7" pos="11484" userDrawn="1">
          <p15:clr>
            <a:srgbClr val="F26B43"/>
          </p15:clr>
        </p15:guide>
        <p15:guide id="8" pos="5958" userDrawn="1">
          <p15:clr>
            <a:srgbClr val="F26B43"/>
          </p15:clr>
        </p15:guide>
        <p15:guide id="9" pos="11826" userDrawn="1">
          <p15:clr>
            <a:srgbClr val="F26B43"/>
          </p15:clr>
        </p15:guide>
        <p15:guide id="10" pos="12366" userDrawn="1">
          <p15:clr>
            <a:srgbClr val="F26B43"/>
          </p15:clr>
        </p15:guide>
        <p15:guide id="11" pos="12690" userDrawn="1">
          <p15:clr>
            <a:srgbClr val="F26B43"/>
          </p15:clr>
        </p15:guide>
        <p15:guide id="12" pos="17352" userDrawn="1">
          <p15:clr>
            <a:srgbClr val="F26B43"/>
          </p15:clr>
        </p15:guide>
        <p15:guide id="13" pos="17676" userDrawn="1">
          <p15:clr>
            <a:srgbClr val="F26B43"/>
          </p15:clr>
        </p15:guide>
        <p15:guide id="14" pos="18216" userDrawn="1">
          <p15:clr>
            <a:srgbClr val="F26B43"/>
          </p15:clr>
        </p15:guide>
        <p15:guide id="15" pos="18540" userDrawn="1">
          <p15:clr>
            <a:srgbClr val="F26B43"/>
          </p15:clr>
        </p15:guide>
        <p15:guide id="16" pos="23220" userDrawn="1">
          <p15:clr>
            <a:srgbClr val="F26B43"/>
          </p15:clr>
        </p15:guide>
        <p15:guide id="17" pos="23544" userDrawn="1">
          <p15:clr>
            <a:srgbClr val="F26B43"/>
          </p15:clr>
        </p15:guide>
        <p15:guide id="18" orient="horz" pos="987" userDrawn="1">
          <p15:clr>
            <a:srgbClr val="F26B43"/>
          </p15:clr>
        </p15:guide>
        <p15:guide id="19" orient="horz" pos="3703" userDrawn="1">
          <p15:clr>
            <a:srgbClr val="F26B43"/>
          </p15:clr>
        </p15:guide>
        <p15:guide id="20" orient="horz" pos="3456" userDrawn="1">
          <p15:clr>
            <a:srgbClr val="F26B43"/>
          </p15:clr>
        </p15:guide>
        <p15:guide id="21" orient="horz" pos="4443" userDrawn="1">
          <p15:clr>
            <a:srgbClr val="F26B43"/>
          </p15:clr>
        </p15:guide>
        <p15:guide id="22" orient="horz" pos="4690" userDrawn="1">
          <p15:clr>
            <a:srgbClr val="F26B43"/>
          </p15:clr>
        </p15:guide>
        <p15:guide id="23" orient="horz" pos="19995" userDrawn="1">
          <p15:clr>
            <a:srgbClr val="F26B43"/>
          </p15:clr>
        </p15:guide>
        <p15:guide id="24" orient="horz" pos="197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67042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66724" rtl="0" eaLnBrk="1" latinLnBrk="0" hangingPunct="1">
        <a:lnSpc>
          <a:spcPct val="90000"/>
        </a:lnSpc>
        <a:spcBef>
          <a:spcPct val="0"/>
        </a:spcBef>
        <a:buNone/>
        <a:defRPr sz="3209" kern="1200">
          <a:solidFill>
            <a:schemeClr val="tx1"/>
          </a:solidFill>
          <a:latin typeface="+mj-lt"/>
          <a:ea typeface="+mj-ea"/>
          <a:cs typeface="+mj-cs"/>
        </a:defRPr>
      </a:lvl1pPr>
    </p:titleStyle>
    <p:bodyStyle>
      <a:lvl1pPr marL="166681" indent="-166681" algn="l" defTabSz="666724" rtl="0" eaLnBrk="1" latinLnBrk="0" hangingPunct="1">
        <a:lnSpc>
          <a:spcPct val="90000"/>
        </a:lnSpc>
        <a:spcBef>
          <a:spcPts val="729"/>
        </a:spcBef>
        <a:buFont typeface="Arial" panose="020B0604020202020204" pitchFamily="34" charset="0"/>
        <a:buChar char="•"/>
        <a:defRPr sz="2041" kern="1200">
          <a:solidFill>
            <a:schemeClr val="tx1"/>
          </a:solidFill>
          <a:latin typeface="+mn-lt"/>
          <a:ea typeface="+mn-ea"/>
          <a:cs typeface="+mn-cs"/>
        </a:defRPr>
      </a:lvl1pPr>
      <a:lvl2pPr marL="500042" indent="-166681" algn="l" defTabSz="666724" rtl="0" eaLnBrk="1" latinLnBrk="0" hangingPunct="1">
        <a:lnSpc>
          <a:spcPct val="90000"/>
        </a:lnSpc>
        <a:spcBef>
          <a:spcPts val="365"/>
        </a:spcBef>
        <a:buFont typeface="Arial" panose="020B0604020202020204" pitchFamily="34" charset="0"/>
        <a:buChar char="•"/>
        <a:defRPr sz="1750" kern="1200">
          <a:solidFill>
            <a:schemeClr val="tx1"/>
          </a:solidFill>
          <a:latin typeface="+mn-lt"/>
          <a:ea typeface="+mn-ea"/>
          <a:cs typeface="+mn-cs"/>
        </a:defRPr>
      </a:lvl2pPr>
      <a:lvl3pPr marL="833404" indent="-166681" algn="l" defTabSz="666724"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6766"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0127"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3489"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6851"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0213"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3574" indent="-166681" algn="l" defTabSz="666724"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6724" rtl="0" eaLnBrk="1" latinLnBrk="0" hangingPunct="1">
        <a:defRPr sz="1313" kern="1200">
          <a:solidFill>
            <a:schemeClr val="tx1"/>
          </a:solidFill>
          <a:latin typeface="+mn-lt"/>
          <a:ea typeface="+mn-ea"/>
          <a:cs typeface="+mn-cs"/>
        </a:defRPr>
      </a:lvl1pPr>
      <a:lvl2pPr marL="333362" algn="l" defTabSz="666724" rtl="0" eaLnBrk="1" latinLnBrk="0" hangingPunct="1">
        <a:defRPr sz="1313" kern="1200">
          <a:solidFill>
            <a:schemeClr val="tx1"/>
          </a:solidFill>
          <a:latin typeface="+mn-lt"/>
          <a:ea typeface="+mn-ea"/>
          <a:cs typeface="+mn-cs"/>
        </a:defRPr>
      </a:lvl2pPr>
      <a:lvl3pPr marL="666724" algn="l" defTabSz="666724" rtl="0" eaLnBrk="1" latinLnBrk="0" hangingPunct="1">
        <a:defRPr sz="1313" kern="1200">
          <a:solidFill>
            <a:schemeClr val="tx1"/>
          </a:solidFill>
          <a:latin typeface="+mn-lt"/>
          <a:ea typeface="+mn-ea"/>
          <a:cs typeface="+mn-cs"/>
        </a:defRPr>
      </a:lvl3pPr>
      <a:lvl4pPr marL="1000085" algn="l" defTabSz="666724" rtl="0" eaLnBrk="1" latinLnBrk="0" hangingPunct="1">
        <a:defRPr sz="1313" kern="1200">
          <a:solidFill>
            <a:schemeClr val="tx1"/>
          </a:solidFill>
          <a:latin typeface="+mn-lt"/>
          <a:ea typeface="+mn-ea"/>
          <a:cs typeface="+mn-cs"/>
        </a:defRPr>
      </a:lvl4pPr>
      <a:lvl5pPr marL="1333447" algn="l" defTabSz="666724" rtl="0" eaLnBrk="1" latinLnBrk="0" hangingPunct="1">
        <a:defRPr sz="1313" kern="1200">
          <a:solidFill>
            <a:schemeClr val="tx1"/>
          </a:solidFill>
          <a:latin typeface="+mn-lt"/>
          <a:ea typeface="+mn-ea"/>
          <a:cs typeface="+mn-cs"/>
        </a:defRPr>
      </a:lvl5pPr>
      <a:lvl6pPr marL="1666809" algn="l" defTabSz="666724" rtl="0" eaLnBrk="1" latinLnBrk="0" hangingPunct="1">
        <a:defRPr sz="1313" kern="1200">
          <a:solidFill>
            <a:schemeClr val="tx1"/>
          </a:solidFill>
          <a:latin typeface="+mn-lt"/>
          <a:ea typeface="+mn-ea"/>
          <a:cs typeface="+mn-cs"/>
        </a:defRPr>
      </a:lvl6pPr>
      <a:lvl7pPr marL="2000170" algn="l" defTabSz="666724" rtl="0" eaLnBrk="1" latinLnBrk="0" hangingPunct="1">
        <a:defRPr sz="1313" kern="1200">
          <a:solidFill>
            <a:schemeClr val="tx1"/>
          </a:solidFill>
          <a:latin typeface="+mn-lt"/>
          <a:ea typeface="+mn-ea"/>
          <a:cs typeface="+mn-cs"/>
        </a:defRPr>
      </a:lvl7pPr>
      <a:lvl8pPr marL="2333531" algn="l" defTabSz="666724" rtl="0" eaLnBrk="1" latinLnBrk="0" hangingPunct="1">
        <a:defRPr sz="1313" kern="1200">
          <a:solidFill>
            <a:schemeClr val="tx1"/>
          </a:solidFill>
          <a:latin typeface="+mn-lt"/>
          <a:ea typeface="+mn-ea"/>
          <a:cs typeface="+mn-cs"/>
        </a:defRPr>
      </a:lvl8pPr>
      <a:lvl9pPr marL="2666893" algn="l" defTabSz="666724" rtl="0" eaLnBrk="1" latinLnBrk="0" hangingPunct="1">
        <a:defRPr sz="13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41" userDrawn="1">
          <p15:clr>
            <a:srgbClr val="F26B43"/>
          </p15:clr>
        </p15:guide>
        <p15:guide id="2" pos="648" userDrawn="1">
          <p15:clr>
            <a:srgbClr val="F26B43"/>
          </p15:clr>
        </p15:guide>
        <p15:guide id="3" pos="972" userDrawn="1">
          <p15:clr>
            <a:srgbClr val="F26B43"/>
          </p15:clr>
        </p15:guide>
        <p15:guide id="4" pos="6480" userDrawn="1">
          <p15:clr>
            <a:srgbClr val="F26B43"/>
          </p15:clr>
        </p15:guide>
        <p15:guide id="5" pos="6804" userDrawn="1">
          <p15:clr>
            <a:srgbClr val="F26B43"/>
          </p15:clr>
        </p15:guide>
        <p15:guide id="6" pos="7344" userDrawn="1">
          <p15:clr>
            <a:srgbClr val="F26B43"/>
          </p15:clr>
        </p15:guide>
        <p15:guide id="7" pos="7668" userDrawn="1">
          <p15:clr>
            <a:srgbClr val="F26B43"/>
          </p15:clr>
        </p15:guide>
        <p15:guide id="8" pos="16524" userDrawn="1">
          <p15:clr>
            <a:srgbClr val="F26B43"/>
          </p15:clr>
        </p15:guide>
        <p15:guide id="9" pos="16830" userDrawn="1">
          <p15:clr>
            <a:srgbClr val="F26B43"/>
          </p15:clr>
        </p15:guide>
        <p15:guide id="10" pos="17388" userDrawn="1">
          <p15:clr>
            <a:srgbClr val="F26B43"/>
          </p15:clr>
        </p15:guide>
        <p15:guide id="11" pos="17712" userDrawn="1">
          <p15:clr>
            <a:srgbClr val="F26B43"/>
          </p15:clr>
        </p15:guide>
        <p15:guide id="12" pos="23220" userDrawn="1">
          <p15:clr>
            <a:srgbClr val="F26B43"/>
          </p15:clr>
        </p15:guide>
        <p15:guide id="13" pos="23544" userDrawn="1">
          <p15:clr>
            <a:srgbClr val="F26B43"/>
          </p15:clr>
        </p15:guide>
        <p15:guide id="14" orient="horz" pos="987" userDrawn="1">
          <p15:clr>
            <a:srgbClr val="F26B43"/>
          </p15:clr>
        </p15:guide>
        <p15:guide id="15" orient="horz" pos="3456" userDrawn="1">
          <p15:clr>
            <a:srgbClr val="F26B43"/>
          </p15:clr>
        </p15:guide>
        <p15:guide id="16" orient="horz" pos="3703" userDrawn="1">
          <p15:clr>
            <a:srgbClr val="F26B43"/>
          </p15:clr>
        </p15:guide>
        <p15:guide id="17" orient="horz" pos="4443" userDrawn="1">
          <p15:clr>
            <a:srgbClr val="F26B43"/>
          </p15:clr>
        </p15:guide>
        <p15:guide id="18" orient="horz" pos="4690" userDrawn="1">
          <p15:clr>
            <a:srgbClr val="F26B43"/>
          </p15:clr>
        </p15:guide>
        <p15:guide id="19" orient="horz" pos="19995" userDrawn="1">
          <p15:clr>
            <a:srgbClr val="F26B43"/>
          </p15:clr>
        </p15:guide>
        <p15:guide id="20" orient="horz" pos="1974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11/16/2023</a:t>
            </a:fld>
            <a:endParaRPr lang="en-US" dirty="0"/>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974800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995" userDrawn="1">
          <p15:clr>
            <a:srgbClr val="F26B43"/>
          </p15:clr>
        </p15:guide>
        <p15:guide id="2" pos="648" userDrawn="1">
          <p15:clr>
            <a:srgbClr val="F26B43"/>
          </p15:clr>
        </p15:guide>
        <p15:guide id="3" pos="972" userDrawn="1">
          <p15:clr>
            <a:srgbClr val="F26B43"/>
          </p15:clr>
        </p15:guide>
        <p15:guide id="4" pos="7524" userDrawn="1">
          <p15:clr>
            <a:srgbClr val="F26B43"/>
          </p15:clr>
        </p15:guide>
        <p15:guide id="5" pos="7848" userDrawn="1">
          <p15:clr>
            <a:srgbClr val="F26B43"/>
          </p15:clr>
        </p15:guide>
        <p15:guide id="6" pos="8496" userDrawn="1">
          <p15:clr>
            <a:srgbClr val="F26B43"/>
          </p15:clr>
        </p15:guide>
        <p15:guide id="7" pos="8820" userDrawn="1">
          <p15:clr>
            <a:srgbClr val="F26B43"/>
          </p15:clr>
        </p15:guide>
        <p15:guide id="8" pos="23220" userDrawn="1">
          <p15:clr>
            <a:srgbClr val="F26B43"/>
          </p15:clr>
        </p15:guide>
        <p15:guide id="9" pos="23544" userDrawn="1">
          <p15:clr>
            <a:srgbClr val="F26B43"/>
          </p15:clr>
        </p15:guide>
        <p15:guide id="10" orient="horz" pos="741" userDrawn="1">
          <p15:clr>
            <a:srgbClr val="F26B43"/>
          </p15:clr>
        </p15:guide>
        <p15:guide id="11" orient="horz" pos="987" userDrawn="1">
          <p15:clr>
            <a:srgbClr val="F26B43"/>
          </p15:clr>
        </p15:guide>
        <p15:guide id="12" orient="horz" pos="3703" userDrawn="1">
          <p15:clr>
            <a:srgbClr val="F26B43"/>
          </p15:clr>
        </p15:guide>
        <p15:guide id="13" orient="horz" pos="3456" userDrawn="1">
          <p15:clr>
            <a:srgbClr val="F26B43"/>
          </p15:clr>
        </p15:guide>
        <p15:guide id="14" orient="horz" pos="4443" userDrawn="1">
          <p15:clr>
            <a:srgbClr val="F26B43"/>
          </p15:clr>
        </p15:guide>
        <p15:guide id="15" orient="horz" pos="4690" userDrawn="1">
          <p15:clr>
            <a:srgbClr val="F26B43"/>
          </p15:clr>
        </p15:guide>
        <p15:guide id="16" orient="horz" pos="19749" userDrawn="1">
          <p15:clr>
            <a:srgbClr val="F26B43"/>
          </p15:clr>
        </p15:guide>
        <p15:guide id="17" pos="15372" userDrawn="1">
          <p15:clr>
            <a:srgbClr val="F26B43"/>
          </p15:clr>
        </p15:guide>
        <p15:guide id="18" pos="15696" userDrawn="1">
          <p15:clr>
            <a:srgbClr val="F26B43"/>
          </p15:clr>
        </p15:guide>
        <p15:guide id="19" pos="16344" userDrawn="1">
          <p15:clr>
            <a:srgbClr val="F26B43"/>
          </p15:clr>
        </p15:guide>
        <p15:guide id="20" pos="166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11/16/2023</a:t>
            </a:fld>
            <a:endParaRPr lang="en-US" dirty="0"/>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742532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1" userDrawn="1">
          <p15:clr>
            <a:srgbClr val="F26B43"/>
          </p15:clr>
        </p15:guide>
        <p15:guide id="2" pos="648" userDrawn="1">
          <p15:clr>
            <a:srgbClr val="F26B43"/>
          </p15:clr>
        </p15:guide>
        <p15:guide id="3" pos="972" userDrawn="1">
          <p15:clr>
            <a:srgbClr val="F26B43"/>
          </p15:clr>
        </p15:guide>
        <p15:guide id="4" pos="5634" userDrawn="1">
          <p15:clr>
            <a:srgbClr val="F26B43"/>
          </p15:clr>
        </p15:guide>
        <p15:guide id="5" pos="6498" userDrawn="1">
          <p15:clr>
            <a:srgbClr val="F26B43"/>
          </p15:clr>
        </p15:guide>
        <p15:guide id="6" pos="6822" userDrawn="1">
          <p15:clr>
            <a:srgbClr val="F26B43"/>
          </p15:clr>
        </p15:guide>
        <p15:guide id="7" pos="11484" userDrawn="1">
          <p15:clr>
            <a:srgbClr val="F26B43"/>
          </p15:clr>
        </p15:guide>
        <p15:guide id="8" pos="5958" userDrawn="1">
          <p15:clr>
            <a:srgbClr val="F26B43"/>
          </p15:clr>
        </p15:guide>
        <p15:guide id="9" pos="11826" userDrawn="1">
          <p15:clr>
            <a:srgbClr val="F26B43"/>
          </p15:clr>
        </p15:guide>
        <p15:guide id="10" pos="12366" userDrawn="1">
          <p15:clr>
            <a:srgbClr val="F26B43"/>
          </p15:clr>
        </p15:guide>
        <p15:guide id="11" pos="12690" userDrawn="1">
          <p15:clr>
            <a:srgbClr val="F26B43"/>
          </p15:clr>
        </p15:guide>
        <p15:guide id="12" pos="17352" userDrawn="1">
          <p15:clr>
            <a:srgbClr val="F26B43"/>
          </p15:clr>
        </p15:guide>
        <p15:guide id="13" pos="17676" userDrawn="1">
          <p15:clr>
            <a:srgbClr val="F26B43"/>
          </p15:clr>
        </p15:guide>
        <p15:guide id="14" pos="18216" userDrawn="1">
          <p15:clr>
            <a:srgbClr val="F26B43"/>
          </p15:clr>
        </p15:guide>
        <p15:guide id="15" pos="18540" userDrawn="1">
          <p15:clr>
            <a:srgbClr val="F26B43"/>
          </p15:clr>
        </p15:guide>
        <p15:guide id="16" pos="23220" userDrawn="1">
          <p15:clr>
            <a:srgbClr val="F26B43"/>
          </p15:clr>
        </p15:guide>
        <p15:guide id="17" pos="23544" userDrawn="1">
          <p15:clr>
            <a:srgbClr val="F26B43"/>
          </p15:clr>
        </p15:guide>
        <p15:guide id="18" orient="horz" pos="987" userDrawn="1">
          <p15:clr>
            <a:srgbClr val="F26B43"/>
          </p15:clr>
        </p15:guide>
        <p15:guide id="19" orient="horz" pos="3703" userDrawn="1">
          <p15:clr>
            <a:srgbClr val="F26B43"/>
          </p15:clr>
        </p15:guide>
        <p15:guide id="20" orient="horz" pos="3456" userDrawn="1">
          <p15:clr>
            <a:srgbClr val="F26B43"/>
          </p15:clr>
        </p15:guide>
        <p15:guide id="21" orient="horz" pos="4443" userDrawn="1">
          <p15:clr>
            <a:srgbClr val="F26B43"/>
          </p15:clr>
        </p15:guide>
        <p15:guide id="22" orient="horz" pos="4690" userDrawn="1">
          <p15:clr>
            <a:srgbClr val="F26B43"/>
          </p15:clr>
        </p15:guide>
        <p15:guide id="23" orient="horz" pos="19995" userDrawn="1">
          <p15:clr>
            <a:srgbClr val="F26B43"/>
          </p15:clr>
        </p15:guide>
        <p15:guide id="24" orient="horz" pos="1974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11/16/2023</a:t>
            </a:fld>
            <a:endParaRPr lang="en-US" dirty="0"/>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966683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05" r:id="rId13"/>
    <p:sldLayoutId id="2147483706" r:id="rId14"/>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1" userDrawn="1">
          <p15:clr>
            <a:srgbClr val="F26B43"/>
          </p15:clr>
        </p15:guide>
        <p15:guide id="2" pos="648" userDrawn="1">
          <p15:clr>
            <a:srgbClr val="F26B43"/>
          </p15:clr>
        </p15:guide>
        <p15:guide id="3" pos="972" userDrawn="1">
          <p15:clr>
            <a:srgbClr val="F26B43"/>
          </p15:clr>
        </p15:guide>
        <p15:guide id="4" pos="6480" userDrawn="1">
          <p15:clr>
            <a:srgbClr val="F26B43"/>
          </p15:clr>
        </p15:guide>
        <p15:guide id="5" pos="6804" userDrawn="1">
          <p15:clr>
            <a:srgbClr val="F26B43"/>
          </p15:clr>
        </p15:guide>
        <p15:guide id="6" pos="7344" userDrawn="1">
          <p15:clr>
            <a:srgbClr val="F26B43"/>
          </p15:clr>
        </p15:guide>
        <p15:guide id="7" pos="7668" userDrawn="1">
          <p15:clr>
            <a:srgbClr val="F26B43"/>
          </p15:clr>
        </p15:guide>
        <p15:guide id="8" pos="16524" userDrawn="1">
          <p15:clr>
            <a:srgbClr val="F26B43"/>
          </p15:clr>
        </p15:guide>
        <p15:guide id="9" pos="16830" userDrawn="1">
          <p15:clr>
            <a:srgbClr val="F26B43"/>
          </p15:clr>
        </p15:guide>
        <p15:guide id="10" pos="17388" userDrawn="1">
          <p15:clr>
            <a:srgbClr val="F26B43"/>
          </p15:clr>
        </p15:guide>
        <p15:guide id="11" pos="17712" userDrawn="1">
          <p15:clr>
            <a:srgbClr val="F26B43"/>
          </p15:clr>
        </p15:guide>
        <p15:guide id="12" pos="23220" userDrawn="1">
          <p15:clr>
            <a:srgbClr val="F26B43"/>
          </p15:clr>
        </p15:guide>
        <p15:guide id="13" pos="23544" userDrawn="1">
          <p15:clr>
            <a:srgbClr val="F26B43"/>
          </p15:clr>
        </p15:guide>
        <p15:guide id="14" orient="horz" pos="987" userDrawn="1">
          <p15:clr>
            <a:srgbClr val="F26B43"/>
          </p15:clr>
        </p15:guide>
        <p15:guide id="15" orient="horz" pos="3456" userDrawn="1">
          <p15:clr>
            <a:srgbClr val="F26B43"/>
          </p15:clr>
        </p15:guide>
        <p15:guide id="16" orient="horz" pos="3703" userDrawn="1">
          <p15:clr>
            <a:srgbClr val="F26B43"/>
          </p15:clr>
        </p15:guide>
        <p15:guide id="17" orient="horz" pos="4443" userDrawn="1">
          <p15:clr>
            <a:srgbClr val="F26B43"/>
          </p15:clr>
        </p15:guide>
        <p15:guide id="18" orient="horz" pos="4690" userDrawn="1">
          <p15:clr>
            <a:srgbClr val="F26B43"/>
          </p15:clr>
        </p15:guide>
        <p15:guide id="19" orient="horz" pos="19995" userDrawn="1">
          <p15:clr>
            <a:srgbClr val="F26B43"/>
          </p15:clr>
        </p15:guide>
        <p15:guide id="20" orient="horz" pos="1974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11/16/2023</a:t>
            </a:fld>
            <a:endParaRPr lang="en-US" dirty="0"/>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9155707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1" userDrawn="1">
          <p15:clr>
            <a:srgbClr val="F26B43"/>
          </p15:clr>
        </p15:guide>
        <p15:guide id="2" pos="648" userDrawn="1">
          <p15:clr>
            <a:srgbClr val="F26B43"/>
          </p15:clr>
        </p15:guide>
        <p15:guide id="3" pos="972" userDrawn="1">
          <p15:clr>
            <a:srgbClr val="F26B43"/>
          </p15:clr>
        </p15:guide>
        <p15:guide id="4" pos="5634" userDrawn="1">
          <p15:clr>
            <a:srgbClr val="F26B43"/>
          </p15:clr>
        </p15:guide>
        <p15:guide id="5" pos="6498" userDrawn="1">
          <p15:clr>
            <a:srgbClr val="F26B43"/>
          </p15:clr>
        </p15:guide>
        <p15:guide id="6" pos="6822" userDrawn="1">
          <p15:clr>
            <a:srgbClr val="F26B43"/>
          </p15:clr>
        </p15:guide>
        <p15:guide id="7" pos="11484" userDrawn="1">
          <p15:clr>
            <a:srgbClr val="F26B43"/>
          </p15:clr>
        </p15:guide>
        <p15:guide id="8" pos="5958" userDrawn="1">
          <p15:clr>
            <a:srgbClr val="F26B43"/>
          </p15:clr>
        </p15:guide>
        <p15:guide id="9" pos="11826" userDrawn="1">
          <p15:clr>
            <a:srgbClr val="F26B43"/>
          </p15:clr>
        </p15:guide>
        <p15:guide id="10" pos="12366" userDrawn="1">
          <p15:clr>
            <a:srgbClr val="F26B43"/>
          </p15:clr>
        </p15:guide>
        <p15:guide id="11" pos="12690" userDrawn="1">
          <p15:clr>
            <a:srgbClr val="F26B43"/>
          </p15:clr>
        </p15:guide>
        <p15:guide id="12" pos="17352" userDrawn="1">
          <p15:clr>
            <a:srgbClr val="F26B43"/>
          </p15:clr>
        </p15:guide>
        <p15:guide id="13" pos="17676" userDrawn="1">
          <p15:clr>
            <a:srgbClr val="F26B43"/>
          </p15:clr>
        </p15:guide>
        <p15:guide id="14" pos="18216" userDrawn="1">
          <p15:clr>
            <a:srgbClr val="F26B43"/>
          </p15:clr>
        </p15:guide>
        <p15:guide id="15" pos="18540" userDrawn="1">
          <p15:clr>
            <a:srgbClr val="F26B43"/>
          </p15:clr>
        </p15:guide>
        <p15:guide id="16" pos="23220" userDrawn="1">
          <p15:clr>
            <a:srgbClr val="F26B43"/>
          </p15:clr>
        </p15:guide>
        <p15:guide id="17" pos="23544" userDrawn="1">
          <p15:clr>
            <a:srgbClr val="F26B43"/>
          </p15:clr>
        </p15:guide>
        <p15:guide id="18" orient="horz" pos="987" userDrawn="1">
          <p15:clr>
            <a:srgbClr val="F26B43"/>
          </p15:clr>
        </p15:guide>
        <p15:guide id="19" orient="horz" pos="3703" userDrawn="1">
          <p15:clr>
            <a:srgbClr val="F26B43"/>
          </p15:clr>
        </p15:guide>
        <p15:guide id="20" orient="horz" pos="3456" userDrawn="1">
          <p15:clr>
            <a:srgbClr val="F26B43"/>
          </p15:clr>
        </p15:guide>
        <p15:guide id="21" orient="horz" pos="4443" userDrawn="1">
          <p15:clr>
            <a:srgbClr val="F26B43"/>
          </p15:clr>
        </p15:guide>
        <p15:guide id="22" orient="horz" pos="4690" userDrawn="1">
          <p15:clr>
            <a:srgbClr val="F26B43"/>
          </p15:clr>
        </p15:guide>
        <p15:guide id="23" orient="horz" pos="19995" userDrawn="1">
          <p15:clr>
            <a:srgbClr val="F26B43"/>
          </p15:clr>
        </p15:guide>
        <p15:guide id="24" orient="horz" pos="197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eber.edu/brand/wsu_logos.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hyperlink" Target="https://www.weber.edu/brand/logo_usage.html?_gl=1*yhahkh*_ga*Mjk1MTc3NDU4LjE2ODkxOTA0MDY.*_ga_NBZY81HSZM*MTcwMDE2Mjg2Ny4xNDguMS4xNzAwMTczMzEyLjAuMC4w" TargetMode="Externa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94B277-3E73-354B-AB99-6B6B8105EACC}"/>
              </a:ext>
            </a:extLst>
          </p:cNvPr>
          <p:cNvSpPr txBox="1"/>
          <p:nvPr/>
        </p:nvSpPr>
        <p:spPr>
          <a:xfrm>
            <a:off x="2219123" y="1438666"/>
            <a:ext cx="18412237" cy="2769989"/>
          </a:xfrm>
          <a:prstGeom prst="rect">
            <a:avLst/>
          </a:prstGeom>
          <a:noFill/>
        </p:spPr>
        <p:txBody>
          <a:bodyPr wrap="square" rtlCol="0">
            <a:spAutoFit/>
          </a:bodyPr>
          <a:lstStyle/>
          <a:p>
            <a:r>
              <a:rPr lang="en-US" sz="17400" b="1" dirty="0">
                <a:solidFill>
                  <a:srgbClr val="4A2366"/>
                </a:solidFill>
              </a:rPr>
              <a:t>BEFORE</a:t>
            </a:r>
            <a:r>
              <a:rPr lang="en-US" sz="17400" b="1" dirty="0">
                <a:solidFill>
                  <a:srgbClr val="BF5700"/>
                </a:solidFill>
              </a:rPr>
              <a:t> </a:t>
            </a:r>
            <a:r>
              <a:rPr lang="en-US" sz="17400" b="1" dirty="0">
                <a:solidFill>
                  <a:srgbClr val="4A2366"/>
                </a:solidFill>
              </a:rPr>
              <a:t>YOU START</a:t>
            </a:r>
          </a:p>
        </p:txBody>
      </p:sp>
      <p:sp>
        <p:nvSpPr>
          <p:cNvPr id="7" name="TextBox 6">
            <a:extLst>
              <a:ext uri="{FF2B5EF4-FFF2-40B4-BE49-F238E27FC236}">
                <a16:creationId xmlns:a16="http://schemas.microsoft.com/office/drawing/2014/main" id="{DFF3FA56-F34B-3446-8B40-A9569F584174}"/>
              </a:ext>
            </a:extLst>
          </p:cNvPr>
          <p:cNvSpPr txBox="1"/>
          <p:nvPr/>
        </p:nvSpPr>
        <p:spPr>
          <a:xfrm>
            <a:off x="3369308" y="4333665"/>
            <a:ext cx="26556510" cy="2569934"/>
          </a:xfrm>
          <a:prstGeom prst="rect">
            <a:avLst/>
          </a:prstGeom>
          <a:noFill/>
        </p:spPr>
        <p:txBody>
          <a:bodyPr wrap="square" rtlCol="0">
            <a:spAutoFit/>
          </a:bodyPr>
          <a:lstStyle/>
          <a:p>
            <a:r>
              <a:rPr lang="en-US" sz="7000" b="1" dirty="0"/>
              <a:t>POSTER SIZE</a:t>
            </a:r>
          </a:p>
          <a:p>
            <a:r>
              <a:rPr lang="en-US" sz="4550" dirty="0"/>
              <a:t>This template is sized 36 x 42 inches and is the recommended size for conferences.  This is the size available for free printing.  If you need another size, please consult the template for style ideas.</a:t>
            </a:r>
          </a:p>
        </p:txBody>
      </p:sp>
      <p:sp>
        <p:nvSpPr>
          <p:cNvPr id="8" name="TextBox 7">
            <a:extLst>
              <a:ext uri="{FF2B5EF4-FFF2-40B4-BE49-F238E27FC236}">
                <a16:creationId xmlns:a16="http://schemas.microsoft.com/office/drawing/2014/main" id="{1428C900-027E-B843-AF95-E26D8E2712DB}"/>
              </a:ext>
            </a:extLst>
          </p:cNvPr>
          <p:cNvSpPr txBox="1"/>
          <p:nvPr/>
        </p:nvSpPr>
        <p:spPr>
          <a:xfrm>
            <a:off x="3369307" y="7356150"/>
            <a:ext cx="26556509" cy="2569934"/>
          </a:xfrm>
          <a:prstGeom prst="rect">
            <a:avLst/>
          </a:prstGeom>
          <a:noFill/>
        </p:spPr>
        <p:txBody>
          <a:bodyPr wrap="square" rtlCol="0">
            <a:spAutoFit/>
          </a:bodyPr>
          <a:lstStyle/>
          <a:p>
            <a:r>
              <a:rPr lang="en-US" sz="7000" b="1" dirty="0"/>
              <a:t>1.  CHOOSE A STYLE</a:t>
            </a:r>
          </a:p>
          <a:p>
            <a:r>
              <a:rPr lang="en-US" sz="4550" dirty="0"/>
              <a:t>There are 8 different ‘cell’ styles, with various approaches to the headers and border or background. These options are all provided in this template file. </a:t>
            </a:r>
          </a:p>
        </p:txBody>
      </p:sp>
      <p:sp>
        <p:nvSpPr>
          <p:cNvPr id="12" name="TextBox 11">
            <a:extLst>
              <a:ext uri="{FF2B5EF4-FFF2-40B4-BE49-F238E27FC236}">
                <a16:creationId xmlns:a16="http://schemas.microsoft.com/office/drawing/2014/main" id="{95CC8D50-3BF0-C74E-8340-BC4B9A2CD175}"/>
              </a:ext>
            </a:extLst>
          </p:cNvPr>
          <p:cNvSpPr txBox="1"/>
          <p:nvPr/>
        </p:nvSpPr>
        <p:spPr>
          <a:xfrm>
            <a:off x="3209060" y="18728462"/>
            <a:ext cx="26556508" cy="3970318"/>
          </a:xfrm>
          <a:prstGeom prst="rect">
            <a:avLst/>
          </a:prstGeom>
          <a:noFill/>
        </p:spPr>
        <p:txBody>
          <a:bodyPr wrap="square" rtlCol="0">
            <a:spAutoFit/>
          </a:bodyPr>
          <a:lstStyle/>
          <a:p>
            <a:r>
              <a:rPr lang="en-US" sz="7000" b="1" dirty="0"/>
              <a:t>2.  CHOOSE A LAYOUT</a:t>
            </a:r>
          </a:p>
          <a:p>
            <a:r>
              <a:rPr lang="en-US" sz="4550" dirty="0"/>
              <a:t>Different forms/amounts of content might be suited to different column arrangements.  These 4 layouts provide a choice of 3-column, 3-column with a wider middle column, a 4-column, and 4-column with the middle columns combined. Think about how your content will be organized and how much space you will need for introductory and concluding information versus data/figures. These options are all provided in this template file. </a:t>
            </a:r>
          </a:p>
        </p:txBody>
      </p:sp>
      <p:sp>
        <p:nvSpPr>
          <p:cNvPr id="13" name="TextBox 12">
            <a:extLst>
              <a:ext uri="{FF2B5EF4-FFF2-40B4-BE49-F238E27FC236}">
                <a16:creationId xmlns:a16="http://schemas.microsoft.com/office/drawing/2014/main" id="{84A0233D-03F0-894A-B7BD-16E8FBCEFE9E}"/>
              </a:ext>
            </a:extLst>
          </p:cNvPr>
          <p:cNvSpPr txBox="1"/>
          <p:nvPr/>
        </p:nvSpPr>
        <p:spPr>
          <a:xfrm>
            <a:off x="3209060" y="29287167"/>
            <a:ext cx="28794940" cy="2569934"/>
          </a:xfrm>
          <a:prstGeom prst="rect">
            <a:avLst/>
          </a:prstGeom>
          <a:noFill/>
        </p:spPr>
        <p:txBody>
          <a:bodyPr wrap="square" rtlCol="0">
            <a:spAutoFit/>
          </a:bodyPr>
          <a:lstStyle/>
          <a:p>
            <a:r>
              <a:rPr lang="en-US" sz="7000" b="1" dirty="0"/>
              <a:t>3.  NEXT</a:t>
            </a:r>
          </a:p>
          <a:p>
            <a:r>
              <a:rPr lang="en-US" sz="4550" dirty="0"/>
              <a:t>Once you’ve chosen the template page that best suits your project, delete other template pages (it might be helpful to keep the following basic tips pages for reference while editing) and save the file under a new name. </a:t>
            </a:r>
          </a:p>
        </p:txBody>
      </p:sp>
      <p:sp>
        <p:nvSpPr>
          <p:cNvPr id="15" name="TextBox 14">
            <a:extLst>
              <a:ext uri="{FF2B5EF4-FFF2-40B4-BE49-F238E27FC236}">
                <a16:creationId xmlns:a16="http://schemas.microsoft.com/office/drawing/2014/main" id="{A2FB3C5C-83F2-B842-81A6-7CA515F8D854}"/>
              </a:ext>
            </a:extLst>
          </p:cNvPr>
          <p:cNvSpPr txBox="1"/>
          <p:nvPr/>
        </p:nvSpPr>
        <p:spPr>
          <a:xfrm>
            <a:off x="3779391" y="16245922"/>
            <a:ext cx="7245045" cy="2462213"/>
          </a:xfrm>
          <a:prstGeom prst="rect">
            <a:avLst/>
          </a:prstGeom>
          <a:noFill/>
        </p:spPr>
        <p:txBody>
          <a:bodyPr wrap="square" rtlCol="0">
            <a:spAutoFit/>
          </a:bodyPr>
          <a:lstStyle/>
          <a:p>
            <a:pPr algn="ctr"/>
            <a:r>
              <a:rPr lang="en-US" sz="7700" b="1" dirty="0">
                <a:solidFill>
                  <a:schemeClr val="bg1"/>
                </a:solidFill>
              </a:rPr>
              <a:t>OTHER TEMPLATE FILE</a:t>
            </a:r>
            <a:endParaRPr lang="en-US" sz="5250" dirty="0">
              <a:solidFill>
                <a:schemeClr val="bg1"/>
              </a:solidFill>
            </a:endParaRPr>
          </a:p>
        </p:txBody>
      </p:sp>
      <p:pic>
        <p:nvPicPr>
          <p:cNvPr id="4" name="Picture 3">
            <a:extLst>
              <a:ext uri="{FF2B5EF4-FFF2-40B4-BE49-F238E27FC236}">
                <a16:creationId xmlns:a16="http://schemas.microsoft.com/office/drawing/2014/main" id="{ECFAE015-9821-4A57-9229-4476C3A94D7B}"/>
              </a:ext>
            </a:extLst>
          </p:cNvPr>
          <p:cNvPicPr>
            <a:picLocks noChangeAspect="1"/>
          </p:cNvPicPr>
          <p:nvPr/>
        </p:nvPicPr>
        <p:blipFill>
          <a:blip r:embed="rId2"/>
          <a:stretch>
            <a:fillRect/>
          </a:stretch>
        </p:blipFill>
        <p:spPr>
          <a:xfrm>
            <a:off x="3209060" y="10155119"/>
            <a:ext cx="21929381" cy="7915487"/>
          </a:xfrm>
          <a:prstGeom prst="rect">
            <a:avLst/>
          </a:prstGeom>
        </p:spPr>
      </p:pic>
      <p:pic>
        <p:nvPicPr>
          <p:cNvPr id="5" name="Picture 4">
            <a:extLst>
              <a:ext uri="{FF2B5EF4-FFF2-40B4-BE49-F238E27FC236}">
                <a16:creationId xmlns:a16="http://schemas.microsoft.com/office/drawing/2014/main" id="{35304501-B927-4127-AF00-136063A1A4F3}"/>
              </a:ext>
            </a:extLst>
          </p:cNvPr>
          <p:cNvPicPr>
            <a:picLocks noChangeAspect="1"/>
          </p:cNvPicPr>
          <p:nvPr/>
        </p:nvPicPr>
        <p:blipFill>
          <a:blip r:embed="rId3"/>
          <a:stretch>
            <a:fillRect/>
          </a:stretch>
        </p:blipFill>
        <p:spPr>
          <a:xfrm>
            <a:off x="3116412" y="22948800"/>
            <a:ext cx="26187595" cy="6105085"/>
          </a:xfrm>
          <a:prstGeom prst="rect">
            <a:avLst/>
          </a:prstGeom>
        </p:spPr>
      </p:pic>
    </p:spTree>
    <p:extLst>
      <p:ext uri="{BB962C8B-B14F-4D97-AF65-F5344CB8AC3E}">
        <p14:creationId xmlns:p14="http://schemas.microsoft.com/office/powerpoint/2010/main" val="323086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CA5B6-D4CE-784B-AFC0-F048CF28B172}"/>
              </a:ext>
            </a:extLst>
          </p:cNvPr>
          <p:cNvSpPr/>
          <p:nvPr/>
        </p:nvSpPr>
        <p:spPr>
          <a:xfrm>
            <a:off x="1029296" y="8458201"/>
            <a:ext cx="8428831" cy="6810730"/>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3B62474-A209-CC48-BEED-199F51C6AFFF}"/>
              </a:ext>
            </a:extLst>
          </p:cNvPr>
          <p:cNvSpPr/>
          <p:nvPr/>
        </p:nvSpPr>
        <p:spPr>
          <a:xfrm>
            <a:off x="1029296" y="8458201"/>
            <a:ext cx="8428831"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AE7EA2-2D34-444D-8C93-4C6520E1CAC5}"/>
              </a:ext>
            </a:extLst>
          </p:cNvPr>
          <p:cNvSpPr txBox="1"/>
          <p:nvPr/>
        </p:nvSpPr>
        <p:spPr>
          <a:xfrm>
            <a:off x="1543249" y="9815513"/>
            <a:ext cx="7536956" cy="5121146"/>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8" name="Rectangle 7">
            <a:extLst>
              <a:ext uri="{FF2B5EF4-FFF2-40B4-BE49-F238E27FC236}">
                <a16:creationId xmlns:a16="http://schemas.microsoft.com/office/drawing/2014/main" id="{11D76E45-4221-784E-9042-7F1E9FCA2159}"/>
              </a:ext>
            </a:extLst>
          </p:cNvPr>
          <p:cNvSpPr/>
          <p:nvPr/>
        </p:nvSpPr>
        <p:spPr>
          <a:xfrm>
            <a:off x="1029296" y="15780899"/>
            <a:ext cx="8428831" cy="3271219"/>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AAAC5DCF-ADC2-9640-AE73-5423F9C05D2D}"/>
              </a:ext>
            </a:extLst>
          </p:cNvPr>
          <p:cNvSpPr/>
          <p:nvPr/>
        </p:nvSpPr>
        <p:spPr>
          <a:xfrm>
            <a:off x="1029296" y="15780899"/>
            <a:ext cx="8428831"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4D900F-F45C-C14E-92C9-2726BC444C2D}"/>
              </a:ext>
            </a:extLst>
          </p:cNvPr>
          <p:cNvSpPr txBox="1"/>
          <p:nvPr/>
        </p:nvSpPr>
        <p:spPr>
          <a:xfrm>
            <a:off x="1543249" y="17138212"/>
            <a:ext cx="7536956" cy="1169936"/>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11" name="Rectangle 10">
            <a:extLst>
              <a:ext uri="{FF2B5EF4-FFF2-40B4-BE49-F238E27FC236}">
                <a16:creationId xmlns:a16="http://schemas.microsoft.com/office/drawing/2014/main" id="{2AC55AFA-F8C3-C646-9842-2C15C0F1787C}"/>
              </a:ext>
            </a:extLst>
          </p:cNvPr>
          <p:cNvSpPr/>
          <p:nvPr/>
        </p:nvSpPr>
        <p:spPr>
          <a:xfrm>
            <a:off x="1029296" y="19564086"/>
            <a:ext cx="8428831" cy="12280887"/>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366CEFC7-6632-4146-8167-8131C6010436}"/>
              </a:ext>
            </a:extLst>
          </p:cNvPr>
          <p:cNvSpPr/>
          <p:nvPr/>
        </p:nvSpPr>
        <p:spPr>
          <a:xfrm>
            <a:off x="1029296" y="19564086"/>
            <a:ext cx="8428831"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3" name="TextBox 12">
            <a:extLst>
              <a:ext uri="{FF2B5EF4-FFF2-40B4-BE49-F238E27FC236}">
                <a16:creationId xmlns:a16="http://schemas.microsoft.com/office/drawing/2014/main" id="{BF2218CC-9C01-7944-9D51-4C41E0A911C7}"/>
              </a:ext>
            </a:extLst>
          </p:cNvPr>
          <p:cNvSpPr txBox="1"/>
          <p:nvPr/>
        </p:nvSpPr>
        <p:spPr>
          <a:xfrm>
            <a:off x="1543249" y="20921400"/>
            <a:ext cx="7536956" cy="2247538"/>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14" name="Rectangle 13">
            <a:extLst>
              <a:ext uri="{FF2B5EF4-FFF2-40B4-BE49-F238E27FC236}">
                <a16:creationId xmlns:a16="http://schemas.microsoft.com/office/drawing/2014/main" id="{391B0B5D-77C3-2C4E-859F-9F48FF6A8317}"/>
              </a:ext>
            </a:extLst>
          </p:cNvPr>
          <p:cNvSpPr/>
          <p:nvPr/>
        </p:nvSpPr>
        <p:spPr>
          <a:xfrm>
            <a:off x="10315179" y="8458202"/>
            <a:ext cx="17745273" cy="23386771"/>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C0C7AB13-9DDD-C541-9442-BFD67D121370}"/>
              </a:ext>
            </a:extLst>
          </p:cNvPr>
          <p:cNvSpPr/>
          <p:nvPr/>
        </p:nvSpPr>
        <p:spPr>
          <a:xfrm>
            <a:off x="10315179" y="8458201"/>
            <a:ext cx="17745273"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12E3E93-802E-AA44-9E8C-E2D9B39F1F24}"/>
              </a:ext>
            </a:extLst>
          </p:cNvPr>
          <p:cNvSpPr/>
          <p:nvPr/>
        </p:nvSpPr>
        <p:spPr>
          <a:xfrm>
            <a:off x="28917503" y="8458202"/>
            <a:ext cx="8458003" cy="12977074"/>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66BE3F83-7CE9-C841-9FD7-854C8D59F3AA}"/>
              </a:ext>
            </a:extLst>
          </p:cNvPr>
          <p:cNvSpPr/>
          <p:nvPr/>
        </p:nvSpPr>
        <p:spPr>
          <a:xfrm>
            <a:off x="28917503" y="8458201"/>
            <a:ext cx="8458003"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EBD699F-9855-4F4D-94C5-6CB6C7AB5BEF}"/>
              </a:ext>
            </a:extLst>
          </p:cNvPr>
          <p:cNvSpPr txBox="1"/>
          <p:nvPr/>
        </p:nvSpPr>
        <p:spPr>
          <a:xfrm>
            <a:off x="29432846" y="18935879"/>
            <a:ext cx="7613645" cy="1888337"/>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p:txBody>
      </p:sp>
      <p:sp>
        <p:nvSpPr>
          <p:cNvPr id="20" name="Rectangle 19">
            <a:extLst>
              <a:ext uri="{FF2B5EF4-FFF2-40B4-BE49-F238E27FC236}">
                <a16:creationId xmlns:a16="http://schemas.microsoft.com/office/drawing/2014/main" id="{660C0F2E-8FAE-0748-AEDD-F5EFEBD20562}"/>
              </a:ext>
            </a:extLst>
          </p:cNvPr>
          <p:cNvSpPr/>
          <p:nvPr/>
        </p:nvSpPr>
        <p:spPr>
          <a:xfrm>
            <a:off x="28900363" y="21947245"/>
            <a:ext cx="8458003" cy="4266406"/>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6CD6AE6E-1DC4-C04E-91E5-605A2100EDED}"/>
              </a:ext>
            </a:extLst>
          </p:cNvPr>
          <p:cNvSpPr/>
          <p:nvPr/>
        </p:nvSpPr>
        <p:spPr>
          <a:xfrm>
            <a:off x="28900363" y="21947244"/>
            <a:ext cx="8458003"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15704" y="23304557"/>
            <a:ext cx="7613646" cy="2606739"/>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a:t>
            </a:r>
          </a:p>
        </p:txBody>
      </p:sp>
      <p:sp>
        <p:nvSpPr>
          <p:cNvPr id="23" name="Rectangle 22">
            <a:extLst>
              <a:ext uri="{FF2B5EF4-FFF2-40B4-BE49-F238E27FC236}">
                <a16:creationId xmlns:a16="http://schemas.microsoft.com/office/drawing/2014/main" id="{A45ADA07-8278-B54B-9CE5-CA9E03B56D9F}"/>
              </a:ext>
            </a:extLst>
          </p:cNvPr>
          <p:cNvSpPr/>
          <p:nvPr/>
        </p:nvSpPr>
        <p:spPr>
          <a:xfrm>
            <a:off x="28900363" y="26725620"/>
            <a:ext cx="8458003" cy="5118365"/>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258468F0-D162-6049-89F7-707BF1D66469}"/>
              </a:ext>
            </a:extLst>
          </p:cNvPr>
          <p:cNvSpPr/>
          <p:nvPr/>
        </p:nvSpPr>
        <p:spPr>
          <a:xfrm>
            <a:off x="28900363" y="26725619"/>
            <a:ext cx="8458003"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CC9FD2-2D31-614C-9866-71CB153F7003}"/>
              </a:ext>
            </a:extLst>
          </p:cNvPr>
          <p:cNvSpPr txBox="1"/>
          <p:nvPr/>
        </p:nvSpPr>
        <p:spPr>
          <a:xfrm>
            <a:off x="29415704" y="28082931"/>
            <a:ext cx="7613646" cy="2965940"/>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32" name="Rectangle 31">
            <a:extLst>
              <a:ext uri="{FF2B5EF4-FFF2-40B4-BE49-F238E27FC236}">
                <a16:creationId xmlns:a16="http://schemas.microsoft.com/office/drawing/2014/main" id="{71F20702-5F05-2545-8326-2513930550DE}"/>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3" name="Rectangle 32">
            <a:extLst>
              <a:ext uri="{FF2B5EF4-FFF2-40B4-BE49-F238E27FC236}">
                <a16:creationId xmlns:a16="http://schemas.microsoft.com/office/drawing/2014/main" id="{551D4FDD-D9BD-244B-A6DB-01324FB63EB7}"/>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4" name="Rectangle 33">
            <a:extLst>
              <a:ext uri="{FF2B5EF4-FFF2-40B4-BE49-F238E27FC236}">
                <a16:creationId xmlns:a16="http://schemas.microsoft.com/office/drawing/2014/main" id="{6C06E6CA-A883-3749-ADA5-6442340C9E1D}"/>
              </a:ext>
            </a:extLst>
          </p:cNvPr>
          <p:cNvSpPr/>
          <p:nvPr/>
        </p:nvSpPr>
        <p:spPr>
          <a:xfrm>
            <a:off x="10830522" y="24695864"/>
            <a:ext cx="16715976" cy="63530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5" name="Rectangle 34">
            <a:extLst>
              <a:ext uri="{FF2B5EF4-FFF2-40B4-BE49-F238E27FC236}">
                <a16:creationId xmlns:a16="http://schemas.microsoft.com/office/drawing/2014/main" id="{7364391D-DC6E-7747-8FF2-A7BAADDBAE95}"/>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6" name="TextBox 35">
            <a:extLst>
              <a:ext uri="{FF2B5EF4-FFF2-40B4-BE49-F238E27FC236}">
                <a16:creationId xmlns:a16="http://schemas.microsoft.com/office/drawing/2014/main" id="{6C3A8353-19DD-EC4C-B17F-F583E3E3771C}"/>
              </a:ext>
            </a:extLst>
          </p:cNvPr>
          <p:cNvSpPr txBox="1"/>
          <p:nvPr/>
        </p:nvSpPr>
        <p:spPr>
          <a:xfrm>
            <a:off x="10830521" y="20690410"/>
            <a:ext cx="16893874" cy="3684342"/>
          </a:xfrm>
          <a:prstGeom prst="rect">
            <a:avLst/>
          </a:prstGeom>
          <a:noFill/>
          <a:ln>
            <a:noFill/>
          </a:ln>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37" name="Rectangle 36">
            <a:extLst>
              <a:ext uri="{FF2B5EF4-FFF2-40B4-BE49-F238E27FC236}">
                <a16:creationId xmlns:a16="http://schemas.microsoft.com/office/drawing/2014/main" id="{C9712253-1F03-F741-AA72-AA973DB23EDD}"/>
              </a:ext>
            </a:extLst>
          </p:cNvPr>
          <p:cNvSpPr/>
          <p:nvPr/>
        </p:nvSpPr>
        <p:spPr>
          <a:xfrm>
            <a:off x="1543249" y="23490339"/>
            <a:ext cx="7400925" cy="75585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8" name="Rectangle 37">
            <a:extLst>
              <a:ext uri="{FF2B5EF4-FFF2-40B4-BE49-F238E27FC236}">
                <a16:creationId xmlns:a16="http://schemas.microsoft.com/office/drawing/2014/main" id="{5B9137E0-BBD5-8745-B2C8-A7F0CB0ABC6D}"/>
              </a:ext>
            </a:extLst>
          </p:cNvPr>
          <p:cNvSpPr/>
          <p:nvPr/>
        </p:nvSpPr>
        <p:spPr>
          <a:xfrm>
            <a:off x="29432844" y="9994108"/>
            <a:ext cx="7428707" cy="84298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9" name="Rectangle 38">
            <a:extLst>
              <a:ext uri="{FF2B5EF4-FFF2-40B4-BE49-F238E27FC236}">
                <a16:creationId xmlns:a16="http://schemas.microsoft.com/office/drawing/2014/main" id="{795C12CC-2121-F045-97DF-7192BB2184C3}"/>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0" name="TextBox 39">
            <a:extLst>
              <a:ext uri="{FF2B5EF4-FFF2-40B4-BE49-F238E27FC236}">
                <a16:creationId xmlns:a16="http://schemas.microsoft.com/office/drawing/2014/main" id="{D8A31AEC-7945-014E-BE11-1CDF4670920E}"/>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p>
        </p:txBody>
      </p:sp>
      <p:sp>
        <p:nvSpPr>
          <p:cNvPr id="41" name="TextBox 40">
            <a:extLst>
              <a:ext uri="{FF2B5EF4-FFF2-40B4-BE49-F238E27FC236}">
                <a16:creationId xmlns:a16="http://schemas.microsoft.com/office/drawing/2014/main" id="{942A182B-FC52-D94A-B6C6-612225721D07}"/>
              </a:ext>
            </a:extLst>
          </p:cNvPr>
          <p:cNvSpPr txBox="1"/>
          <p:nvPr/>
        </p:nvSpPr>
        <p:spPr>
          <a:xfrm>
            <a:off x="1029296" y="5918516"/>
            <a:ext cx="23513306" cy="2246769"/>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a:p>
            <a:endParaRPr lang="en-US" sz="3500" dirty="0">
              <a:solidFill>
                <a:srgbClr val="BF5700"/>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2FDA6B75-797C-D74B-8B51-684F8D4AD67E}"/>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4" name="Oval 43">
            <a:extLst>
              <a:ext uri="{FF2B5EF4-FFF2-40B4-BE49-F238E27FC236}">
                <a16:creationId xmlns:a16="http://schemas.microsoft.com/office/drawing/2014/main" id="{15F116FC-1F4C-A34A-A5FE-F8D083A7105C}"/>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 name="Picture 2">
            <a:extLst>
              <a:ext uri="{FF2B5EF4-FFF2-40B4-BE49-F238E27FC236}">
                <a16:creationId xmlns:a16="http://schemas.microsoft.com/office/drawing/2014/main" id="{9A26EB4F-EAE2-4B74-888C-2FF8482112A4}"/>
              </a:ext>
            </a:extLst>
          </p:cNvPr>
          <p:cNvPicPr>
            <a:picLocks noChangeAspect="1"/>
          </p:cNvPicPr>
          <p:nvPr/>
        </p:nvPicPr>
        <p:blipFill>
          <a:blip r:embed="rId2"/>
          <a:stretch>
            <a:fillRect/>
          </a:stretch>
        </p:blipFill>
        <p:spPr>
          <a:xfrm>
            <a:off x="25946300" y="3198284"/>
            <a:ext cx="9217018" cy="1862024"/>
          </a:xfrm>
          <a:prstGeom prst="rect">
            <a:avLst/>
          </a:prstGeom>
        </p:spPr>
      </p:pic>
    </p:spTree>
    <p:extLst>
      <p:ext uri="{BB962C8B-B14F-4D97-AF65-F5344CB8AC3E}">
        <p14:creationId xmlns:p14="http://schemas.microsoft.com/office/powerpoint/2010/main" val="34667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CA5B6-D4CE-784B-AFC0-F048CF28B172}"/>
              </a:ext>
            </a:extLst>
          </p:cNvPr>
          <p:cNvSpPr/>
          <p:nvPr/>
        </p:nvSpPr>
        <p:spPr>
          <a:xfrm>
            <a:off x="1029296" y="8458202"/>
            <a:ext cx="8428832" cy="18008682"/>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3B62474-A209-CC48-BEED-199F51C6AFFF}"/>
              </a:ext>
            </a:extLst>
          </p:cNvPr>
          <p:cNvSpPr/>
          <p:nvPr/>
        </p:nvSpPr>
        <p:spPr>
          <a:xfrm>
            <a:off x="1029296" y="8458201"/>
            <a:ext cx="8428832"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AE7EA2-2D34-444D-8C93-4C6520E1CAC5}"/>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8" name="Rectangle 7">
            <a:extLst>
              <a:ext uri="{FF2B5EF4-FFF2-40B4-BE49-F238E27FC236}">
                <a16:creationId xmlns:a16="http://schemas.microsoft.com/office/drawing/2014/main" id="{11D76E45-4221-784E-9042-7F1E9FCA2159}"/>
              </a:ext>
            </a:extLst>
          </p:cNvPr>
          <p:cNvSpPr/>
          <p:nvPr/>
        </p:nvSpPr>
        <p:spPr>
          <a:xfrm>
            <a:off x="1028603" y="27108178"/>
            <a:ext cx="8428832" cy="4656292"/>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AAAC5DCF-ADC2-9640-AE73-5423F9C05D2D}"/>
              </a:ext>
            </a:extLst>
          </p:cNvPr>
          <p:cNvSpPr/>
          <p:nvPr/>
        </p:nvSpPr>
        <p:spPr>
          <a:xfrm>
            <a:off x="1028603" y="27108178"/>
            <a:ext cx="8428832"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4D900F-F45C-C14E-92C9-2726BC444C2D}"/>
              </a:ext>
            </a:extLst>
          </p:cNvPr>
          <p:cNvSpPr txBox="1"/>
          <p:nvPr/>
        </p:nvSpPr>
        <p:spPr>
          <a:xfrm>
            <a:off x="1550309" y="28465491"/>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11" name="Rectangle 10">
            <a:extLst>
              <a:ext uri="{FF2B5EF4-FFF2-40B4-BE49-F238E27FC236}">
                <a16:creationId xmlns:a16="http://schemas.microsoft.com/office/drawing/2014/main" id="{2AC55AFA-F8C3-C646-9842-2C15C0F1787C}"/>
              </a:ext>
            </a:extLst>
          </p:cNvPr>
          <p:cNvSpPr/>
          <p:nvPr/>
        </p:nvSpPr>
        <p:spPr>
          <a:xfrm>
            <a:off x="10315180" y="13885920"/>
            <a:ext cx="8458001" cy="17878550"/>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366CEFC7-6632-4146-8167-8131C6010436}"/>
              </a:ext>
            </a:extLst>
          </p:cNvPr>
          <p:cNvSpPr/>
          <p:nvPr/>
        </p:nvSpPr>
        <p:spPr>
          <a:xfrm>
            <a:off x="10315180" y="13885920"/>
            <a:ext cx="8458001"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a:t>
            </a:r>
          </a:p>
        </p:txBody>
      </p:sp>
      <p:sp>
        <p:nvSpPr>
          <p:cNvPr id="14" name="Rectangle 13">
            <a:extLst>
              <a:ext uri="{FF2B5EF4-FFF2-40B4-BE49-F238E27FC236}">
                <a16:creationId xmlns:a16="http://schemas.microsoft.com/office/drawing/2014/main" id="{391B0B5D-77C3-2C4E-859F-9F48FF6A8317}"/>
              </a:ext>
            </a:extLst>
          </p:cNvPr>
          <p:cNvSpPr/>
          <p:nvPr/>
        </p:nvSpPr>
        <p:spPr>
          <a:xfrm>
            <a:off x="10315179" y="8458202"/>
            <a:ext cx="17745273" cy="4926541"/>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C0C7AB13-9DDD-C541-9442-BFD67D121370}"/>
              </a:ext>
            </a:extLst>
          </p:cNvPr>
          <p:cNvSpPr/>
          <p:nvPr/>
        </p:nvSpPr>
        <p:spPr>
          <a:xfrm>
            <a:off x="10315179" y="8458201"/>
            <a:ext cx="17745273"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7" name="Rectangle 16">
            <a:extLst>
              <a:ext uri="{FF2B5EF4-FFF2-40B4-BE49-F238E27FC236}">
                <a16:creationId xmlns:a16="http://schemas.microsoft.com/office/drawing/2014/main" id="{612E3E93-802E-AA44-9E8C-E2D9B39F1F24}"/>
              </a:ext>
            </a:extLst>
          </p:cNvPr>
          <p:cNvSpPr/>
          <p:nvPr/>
        </p:nvSpPr>
        <p:spPr>
          <a:xfrm>
            <a:off x="28915651" y="8458202"/>
            <a:ext cx="8459854" cy="12830226"/>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66BE3F83-7CE9-C841-9FD7-854C8D59F3AA}"/>
              </a:ext>
            </a:extLst>
          </p:cNvPr>
          <p:cNvSpPr/>
          <p:nvPr/>
        </p:nvSpPr>
        <p:spPr>
          <a:xfrm>
            <a:off x="28915651" y="8458201"/>
            <a:ext cx="8459854"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EBD699F-9855-4F4D-94C5-6CB6C7AB5BEF}"/>
              </a:ext>
            </a:extLst>
          </p:cNvPr>
          <p:cNvSpPr txBox="1"/>
          <p:nvPr/>
        </p:nvSpPr>
        <p:spPr>
          <a:xfrm>
            <a:off x="29359142" y="17778557"/>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0" name="Rectangle 19">
            <a:extLst>
              <a:ext uri="{FF2B5EF4-FFF2-40B4-BE49-F238E27FC236}">
                <a16:creationId xmlns:a16="http://schemas.microsoft.com/office/drawing/2014/main" id="{660C0F2E-8FAE-0748-AEDD-F5EFEBD20562}"/>
              </a:ext>
            </a:extLst>
          </p:cNvPr>
          <p:cNvSpPr/>
          <p:nvPr/>
        </p:nvSpPr>
        <p:spPr>
          <a:xfrm>
            <a:off x="28943433" y="21800398"/>
            <a:ext cx="8459854" cy="4266406"/>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6CD6AE6E-1DC4-C04E-91E5-605A2100EDED}"/>
              </a:ext>
            </a:extLst>
          </p:cNvPr>
          <p:cNvSpPr/>
          <p:nvPr/>
        </p:nvSpPr>
        <p:spPr>
          <a:xfrm>
            <a:off x="28943433" y="21800397"/>
            <a:ext cx="8459854"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60628" y="23157710"/>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a:t>
            </a:r>
          </a:p>
        </p:txBody>
      </p:sp>
      <p:sp>
        <p:nvSpPr>
          <p:cNvPr id="23" name="Rectangle 22">
            <a:extLst>
              <a:ext uri="{FF2B5EF4-FFF2-40B4-BE49-F238E27FC236}">
                <a16:creationId xmlns:a16="http://schemas.microsoft.com/office/drawing/2014/main" id="{A45ADA07-8278-B54B-9CE5-CA9E03B56D9F}"/>
              </a:ext>
            </a:extLst>
          </p:cNvPr>
          <p:cNvSpPr/>
          <p:nvPr/>
        </p:nvSpPr>
        <p:spPr>
          <a:xfrm>
            <a:off x="28945285" y="26578773"/>
            <a:ext cx="8458001" cy="5118365"/>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258468F0-D162-6049-89F7-707BF1D66469}"/>
              </a:ext>
            </a:extLst>
          </p:cNvPr>
          <p:cNvSpPr/>
          <p:nvPr/>
        </p:nvSpPr>
        <p:spPr>
          <a:xfrm>
            <a:off x="28945285" y="26578772"/>
            <a:ext cx="8458001"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CC9FD2-2D31-614C-9866-71CB153F7003}"/>
              </a:ext>
            </a:extLst>
          </p:cNvPr>
          <p:cNvSpPr txBox="1"/>
          <p:nvPr/>
        </p:nvSpPr>
        <p:spPr>
          <a:xfrm>
            <a:off x="29460628" y="27936084"/>
            <a:ext cx="76322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6" name="Rectangle 25">
            <a:extLst>
              <a:ext uri="{FF2B5EF4-FFF2-40B4-BE49-F238E27FC236}">
                <a16:creationId xmlns:a16="http://schemas.microsoft.com/office/drawing/2014/main" id="{83C8AD7E-06F8-8949-BB09-26749BA1BAEC}"/>
              </a:ext>
            </a:extLst>
          </p:cNvPr>
          <p:cNvSpPr/>
          <p:nvPr/>
        </p:nvSpPr>
        <p:spPr>
          <a:xfrm>
            <a:off x="19628380" y="13885919"/>
            <a:ext cx="8432072" cy="17878549"/>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7" name="Rectangle 26">
            <a:extLst>
              <a:ext uri="{FF2B5EF4-FFF2-40B4-BE49-F238E27FC236}">
                <a16:creationId xmlns:a16="http://schemas.microsoft.com/office/drawing/2014/main" id="{56A8078E-7664-F34A-A35C-D45947C3C523}"/>
              </a:ext>
            </a:extLst>
          </p:cNvPr>
          <p:cNvSpPr/>
          <p:nvPr/>
        </p:nvSpPr>
        <p:spPr>
          <a:xfrm>
            <a:off x="19628380" y="13885920"/>
            <a:ext cx="8432072"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Results</a:t>
            </a:r>
          </a:p>
        </p:txBody>
      </p:sp>
      <p:sp>
        <p:nvSpPr>
          <p:cNvPr id="31" name="TextBox 30">
            <a:extLst>
              <a:ext uri="{FF2B5EF4-FFF2-40B4-BE49-F238E27FC236}">
                <a16:creationId xmlns:a16="http://schemas.microsoft.com/office/drawing/2014/main" id="{BF866DBD-AFA5-E34A-AFF1-B30F11404610}"/>
              </a:ext>
            </a:extLst>
          </p:cNvPr>
          <p:cNvSpPr txBox="1"/>
          <p:nvPr/>
        </p:nvSpPr>
        <p:spPr>
          <a:xfrm>
            <a:off x="10830521" y="15243233"/>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35" name="TextBox 34">
            <a:extLst>
              <a:ext uri="{FF2B5EF4-FFF2-40B4-BE49-F238E27FC236}">
                <a16:creationId xmlns:a16="http://schemas.microsoft.com/office/drawing/2014/main" id="{A7640BDE-C67D-B84A-829C-36A8AE3405CF}"/>
              </a:ext>
            </a:extLst>
          </p:cNvPr>
          <p:cNvSpPr txBox="1"/>
          <p:nvPr/>
        </p:nvSpPr>
        <p:spPr>
          <a:xfrm>
            <a:off x="20145574" y="26466884"/>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39" name="Rectangle 38">
            <a:extLst>
              <a:ext uri="{FF2B5EF4-FFF2-40B4-BE49-F238E27FC236}">
                <a16:creationId xmlns:a16="http://schemas.microsoft.com/office/drawing/2014/main" id="{95B41FA5-B29F-AA4F-BF8E-7878B98CD4FC}"/>
              </a:ext>
            </a:extLst>
          </p:cNvPr>
          <p:cNvSpPr/>
          <p:nvPr/>
        </p:nvSpPr>
        <p:spPr>
          <a:xfrm>
            <a:off x="20145574" y="15318847"/>
            <a:ext cx="7400925" cy="104456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0" name="Rectangle 39">
            <a:extLst>
              <a:ext uri="{FF2B5EF4-FFF2-40B4-BE49-F238E27FC236}">
                <a16:creationId xmlns:a16="http://schemas.microsoft.com/office/drawing/2014/main" id="{940378C1-64A1-9341-AEAA-708C33149AAC}"/>
              </a:ext>
            </a:extLst>
          </p:cNvPr>
          <p:cNvSpPr/>
          <p:nvPr/>
        </p:nvSpPr>
        <p:spPr>
          <a:xfrm>
            <a:off x="1551001" y="17771383"/>
            <a:ext cx="7400925" cy="79930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Rectangle 40">
            <a:extLst>
              <a:ext uri="{FF2B5EF4-FFF2-40B4-BE49-F238E27FC236}">
                <a16:creationId xmlns:a16="http://schemas.microsoft.com/office/drawing/2014/main" id="{FF1F17DC-B350-C146-8493-0ABCAB026C2B}"/>
              </a:ext>
            </a:extLst>
          </p:cNvPr>
          <p:cNvSpPr/>
          <p:nvPr/>
        </p:nvSpPr>
        <p:spPr>
          <a:xfrm>
            <a:off x="29432846" y="9995131"/>
            <a:ext cx="7428706" cy="72714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Rectangle 42">
            <a:extLst>
              <a:ext uri="{FF2B5EF4-FFF2-40B4-BE49-F238E27FC236}">
                <a16:creationId xmlns:a16="http://schemas.microsoft.com/office/drawing/2014/main" id="{64BBB3CF-C1EA-A94F-B695-24C7D8919629}"/>
              </a:ext>
            </a:extLst>
          </p:cNvPr>
          <p:cNvSpPr/>
          <p:nvPr/>
        </p:nvSpPr>
        <p:spPr>
          <a:xfrm>
            <a:off x="10830521" y="27426283"/>
            <a:ext cx="7400925" cy="38025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4" name="Rectangle 43">
            <a:extLst>
              <a:ext uri="{FF2B5EF4-FFF2-40B4-BE49-F238E27FC236}">
                <a16:creationId xmlns:a16="http://schemas.microsoft.com/office/drawing/2014/main" id="{0BF68F78-D1CD-2F4C-9F77-7579004F91E0}"/>
              </a:ext>
            </a:extLst>
          </p:cNvPr>
          <p:cNvSpPr/>
          <p:nvPr/>
        </p:nvSpPr>
        <p:spPr>
          <a:xfrm>
            <a:off x="10830522" y="9815514"/>
            <a:ext cx="16715977" cy="308133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4CF520CD-A925-2841-9164-69A68FF5A849}"/>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68BE46D-E5EB-604E-8132-F75B9972C859}"/>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6" name="Rectangle 45">
            <a:extLst>
              <a:ext uri="{FF2B5EF4-FFF2-40B4-BE49-F238E27FC236}">
                <a16:creationId xmlns:a16="http://schemas.microsoft.com/office/drawing/2014/main" id="{38A25E64-3B1A-F548-BC9F-6966971556CC}"/>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7" name="Oval 46">
            <a:extLst>
              <a:ext uri="{FF2B5EF4-FFF2-40B4-BE49-F238E27FC236}">
                <a16:creationId xmlns:a16="http://schemas.microsoft.com/office/drawing/2014/main" id="{51FA3677-378C-3547-8245-C54D5410339A}"/>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 name="Picture 2">
            <a:extLst>
              <a:ext uri="{FF2B5EF4-FFF2-40B4-BE49-F238E27FC236}">
                <a16:creationId xmlns:a16="http://schemas.microsoft.com/office/drawing/2014/main" id="{A14532A6-50D7-418B-ADC6-14E57046DE77}"/>
              </a:ext>
            </a:extLst>
          </p:cNvPr>
          <p:cNvPicPr>
            <a:picLocks noChangeAspect="1"/>
          </p:cNvPicPr>
          <p:nvPr/>
        </p:nvPicPr>
        <p:blipFill>
          <a:blip r:embed="rId2"/>
          <a:stretch>
            <a:fillRect/>
          </a:stretch>
        </p:blipFill>
        <p:spPr>
          <a:xfrm>
            <a:off x="25946300" y="3198284"/>
            <a:ext cx="9395348" cy="1898050"/>
          </a:xfrm>
          <a:prstGeom prst="rect">
            <a:avLst/>
          </a:prstGeom>
        </p:spPr>
      </p:pic>
      <p:pic>
        <p:nvPicPr>
          <p:cNvPr id="2" name="Picture 1">
            <a:extLst>
              <a:ext uri="{FF2B5EF4-FFF2-40B4-BE49-F238E27FC236}">
                <a16:creationId xmlns:a16="http://schemas.microsoft.com/office/drawing/2014/main" id="{484C1C42-364A-4ED5-9A7B-16869F0F5176}"/>
              </a:ext>
            </a:extLst>
          </p:cNvPr>
          <p:cNvPicPr>
            <a:picLocks noChangeAspect="1"/>
          </p:cNvPicPr>
          <p:nvPr/>
        </p:nvPicPr>
        <p:blipFill>
          <a:blip r:embed="rId3"/>
          <a:stretch>
            <a:fillRect/>
          </a:stretch>
        </p:blipFill>
        <p:spPr>
          <a:xfrm>
            <a:off x="10830260" y="18343064"/>
            <a:ext cx="7401185" cy="3804234"/>
          </a:xfrm>
          <a:prstGeom prst="rect">
            <a:avLst/>
          </a:prstGeom>
        </p:spPr>
      </p:pic>
      <p:pic>
        <p:nvPicPr>
          <p:cNvPr id="4" name="Picture 3">
            <a:extLst>
              <a:ext uri="{FF2B5EF4-FFF2-40B4-BE49-F238E27FC236}">
                <a16:creationId xmlns:a16="http://schemas.microsoft.com/office/drawing/2014/main" id="{7800231F-FE58-4863-B8B5-7518F6711771}"/>
              </a:ext>
            </a:extLst>
          </p:cNvPr>
          <p:cNvPicPr>
            <a:picLocks noChangeAspect="1"/>
          </p:cNvPicPr>
          <p:nvPr/>
        </p:nvPicPr>
        <p:blipFill>
          <a:blip r:embed="rId3"/>
          <a:stretch>
            <a:fillRect/>
          </a:stretch>
        </p:blipFill>
        <p:spPr>
          <a:xfrm>
            <a:off x="10830261" y="22824335"/>
            <a:ext cx="7401185" cy="3804234"/>
          </a:xfrm>
          <a:prstGeom prst="rect">
            <a:avLst/>
          </a:prstGeom>
        </p:spPr>
      </p:pic>
    </p:spTree>
    <p:extLst>
      <p:ext uri="{BB962C8B-B14F-4D97-AF65-F5344CB8AC3E}">
        <p14:creationId xmlns:p14="http://schemas.microsoft.com/office/powerpoint/2010/main" val="413718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2F3F4-09B0-AF43-99F4-57966F82DA2C}"/>
              </a:ext>
            </a:extLst>
          </p:cNvPr>
          <p:cNvSpPr/>
          <p:nvPr/>
        </p:nvSpPr>
        <p:spPr>
          <a:xfrm>
            <a:off x="1029297" y="8444776"/>
            <a:ext cx="9772053" cy="6824155"/>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BA2A88B-3360-5040-9003-E2372CDE5E46}"/>
              </a:ext>
            </a:extLst>
          </p:cNvPr>
          <p:cNvSpPr/>
          <p:nvPr/>
        </p:nvSpPr>
        <p:spPr>
          <a:xfrm>
            <a:off x="1029297" y="8458201"/>
            <a:ext cx="9772053"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B90A20-4E2F-9345-8389-3629C2404D3E}"/>
              </a:ext>
            </a:extLst>
          </p:cNvPr>
          <p:cNvSpPr txBox="1"/>
          <p:nvPr/>
        </p:nvSpPr>
        <p:spPr>
          <a:xfrm>
            <a:off x="1543249" y="9815513"/>
            <a:ext cx="8991402"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p:txBody>
      </p:sp>
      <p:sp>
        <p:nvSpPr>
          <p:cNvPr id="8" name="Rectangle 7">
            <a:extLst>
              <a:ext uri="{FF2B5EF4-FFF2-40B4-BE49-F238E27FC236}">
                <a16:creationId xmlns:a16="http://schemas.microsoft.com/office/drawing/2014/main" id="{F6798962-C1C7-D04D-A223-75C1A115DA80}"/>
              </a:ext>
            </a:extLst>
          </p:cNvPr>
          <p:cNvSpPr/>
          <p:nvPr/>
        </p:nvSpPr>
        <p:spPr>
          <a:xfrm>
            <a:off x="1029297" y="15780899"/>
            <a:ext cx="9772053" cy="3271219"/>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EC4A6358-4507-B847-8C53-A48D4ED9E51F}"/>
              </a:ext>
            </a:extLst>
          </p:cNvPr>
          <p:cNvSpPr/>
          <p:nvPr/>
        </p:nvSpPr>
        <p:spPr>
          <a:xfrm>
            <a:off x="1029297" y="15780899"/>
            <a:ext cx="9772053"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D29A58E-D562-F54D-B558-954C3CA12777}"/>
              </a:ext>
            </a:extLst>
          </p:cNvPr>
          <p:cNvSpPr txBox="1"/>
          <p:nvPr/>
        </p:nvSpPr>
        <p:spPr>
          <a:xfrm>
            <a:off x="1543249" y="17138211"/>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11" name="Rectangle 10">
            <a:extLst>
              <a:ext uri="{FF2B5EF4-FFF2-40B4-BE49-F238E27FC236}">
                <a16:creationId xmlns:a16="http://schemas.microsoft.com/office/drawing/2014/main" id="{056CC652-4A5B-054C-B7C1-8A506A4D8DED}"/>
              </a:ext>
            </a:extLst>
          </p:cNvPr>
          <p:cNvSpPr/>
          <p:nvPr/>
        </p:nvSpPr>
        <p:spPr>
          <a:xfrm>
            <a:off x="1029297" y="19564086"/>
            <a:ext cx="9772053" cy="12439913"/>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0639631C-08BB-0541-B861-34DFCCDB4FE0}"/>
              </a:ext>
            </a:extLst>
          </p:cNvPr>
          <p:cNvSpPr/>
          <p:nvPr/>
        </p:nvSpPr>
        <p:spPr>
          <a:xfrm>
            <a:off x="1029297" y="19564086"/>
            <a:ext cx="9772053"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3" name="TextBox 12">
            <a:extLst>
              <a:ext uri="{FF2B5EF4-FFF2-40B4-BE49-F238E27FC236}">
                <a16:creationId xmlns:a16="http://schemas.microsoft.com/office/drawing/2014/main" id="{50FD8DF5-9B3B-8A44-AA28-70DEB4E46187}"/>
              </a:ext>
            </a:extLst>
          </p:cNvPr>
          <p:cNvSpPr txBox="1"/>
          <p:nvPr/>
        </p:nvSpPr>
        <p:spPr>
          <a:xfrm>
            <a:off x="1543250" y="30356460"/>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14" name="Rectangle 13">
            <a:extLst>
              <a:ext uri="{FF2B5EF4-FFF2-40B4-BE49-F238E27FC236}">
                <a16:creationId xmlns:a16="http://schemas.microsoft.com/office/drawing/2014/main" id="{0847A8CC-451A-FF4D-A992-5AA8F5046E6F}"/>
              </a:ext>
            </a:extLst>
          </p:cNvPr>
          <p:cNvSpPr/>
          <p:nvPr/>
        </p:nvSpPr>
        <p:spPr>
          <a:xfrm>
            <a:off x="11658403" y="8444776"/>
            <a:ext cx="15058826" cy="23559223"/>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6E1D1C45-5D5B-AE41-90A5-588D8661AF6B}"/>
              </a:ext>
            </a:extLst>
          </p:cNvPr>
          <p:cNvSpPr/>
          <p:nvPr/>
        </p:nvSpPr>
        <p:spPr>
          <a:xfrm>
            <a:off x="11658403" y="8458201"/>
            <a:ext cx="1505882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4FF718D-5147-DC4F-BA2F-D53A6E71E851}"/>
              </a:ext>
            </a:extLst>
          </p:cNvPr>
          <p:cNvSpPr/>
          <p:nvPr/>
        </p:nvSpPr>
        <p:spPr>
          <a:xfrm>
            <a:off x="27603449" y="8444776"/>
            <a:ext cx="9772056" cy="13111878"/>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138EC08D-F3CB-A243-A37D-C070C1327C62}"/>
              </a:ext>
            </a:extLst>
          </p:cNvPr>
          <p:cNvSpPr/>
          <p:nvPr/>
        </p:nvSpPr>
        <p:spPr>
          <a:xfrm>
            <a:off x="27603449" y="8458201"/>
            <a:ext cx="977205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72CFE89-0E27-8F41-8E99-EA630A86D407}"/>
              </a:ext>
            </a:extLst>
          </p:cNvPr>
          <p:cNvSpPr txBox="1"/>
          <p:nvPr/>
        </p:nvSpPr>
        <p:spPr>
          <a:xfrm>
            <a:off x="28117403" y="18699632"/>
            <a:ext cx="8910480"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0" name="Rectangle 19">
            <a:extLst>
              <a:ext uri="{FF2B5EF4-FFF2-40B4-BE49-F238E27FC236}">
                <a16:creationId xmlns:a16="http://schemas.microsoft.com/office/drawing/2014/main" id="{36CCAA2E-E485-8344-A536-7BD3970D2820}"/>
              </a:ext>
            </a:extLst>
          </p:cNvPr>
          <p:cNvSpPr/>
          <p:nvPr/>
        </p:nvSpPr>
        <p:spPr>
          <a:xfrm>
            <a:off x="27603449" y="22068623"/>
            <a:ext cx="9772056" cy="4266406"/>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59430B91-8AA9-6348-80F6-DF385B5A1F00}"/>
              </a:ext>
            </a:extLst>
          </p:cNvPr>
          <p:cNvSpPr/>
          <p:nvPr/>
        </p:nvSpPr>
        <p:spPr>
          <a:xfrm>
            <a:off x="27603449" y="22068622"/>
            <a:ext cx="977205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8117403" y="23425935"/>
            <a:ext cx="8910480"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a:t>
            </a:r>
          </a:p>
        </p:txBody>
      </p:sp>
      <p:sp>
        <p:nvSpPr>
          <p:cNvPr id="23" name="Rectangle 22">
            <a:extLst>
              <a:ext uri="{FF2B5EF4-FFF2-40B4-BE49-F238E27FC236}">
                <a16:creationId xmlns:a16="http://schemas.microsoft.com/office/drawing/2014/main" id="{B2AE2714-85D6-9141-8BE7-6A70A37DE111}"/>
              </a:ext>
            </a:extLst>
          </p:cNvPr>
          <p:cNvSpPr/>
          <p:nvPr/>
        </p:nvSpPr>
        <p:spPr>
          <a:xfrm>
            <a:off x="27603449" y="26846998"/>
            <a:ext cx="9772056" cy="5118365"/>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13D96B68-D54A-5A40-A6AC-3E453DB8FF98}"/>
              </a:ext>
            </a:extLst>
          </p:cNvPr>
          <p:cNvSpPr/>
          <p:nvPr/>
        </p:nvSpPr>
        <p:spPr>
          <a:xfrm>
            <a:off x="27603449" y="26846997"/>
            <a:ext cx="977205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88C4C15-2C03-0B49-95A9-8826656316BF}"/>
              </a:ext>
            </a:extLst>
          </p:cNvPr>
          <p:cNvSpPr txBox="1"/>
          <p:nvPr/>
        </p:nvSpPr>
        <p:spPr>
          <a:xfrm>
            <a:off x="28117403" y="28204309"/>
            <a:ext cx="8910480"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32" name="Rectangle 31">
            <a:extLst>
              <a:ext uri="{FF2B5EF4-FFF2-40B4-BE49-F238E27FC236}">
                <a16:creationId xmlns:a16="http://schemas.microsoft.com/office/drawing/2014/main" id="{6BF1801F-E1EB-5F4B-B7A6-3185FBAD71A6}"/>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3" name="Rectangle 32">
            <a:extLst>
              <a:ext uri="{FF2B5EF4-FFF2-40B4-BE49-F238E27FC236}">
                <a16:creationId xmlns:a16="http://schemas.microsoft.com/office/drawing/2014/main" id="{0B253A3C-9090-C343-B90E-223921CC5F9B}"/>
              </a:ext>
            </a:extLst>
          </p:cNvPr>
          <p:cNvSpPr/>
          <p:nvPr/>
        </p:nvSpPr>
        <p:spPr>
          <a:xfrm>
            <a:off x="12172355" y="24695863"/>
            <a:ext cx="14060091" cy="64353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4" name="TextBox 33">
            <a:extLst>
              <a:ext uri="{FF2B5EF4-FFF2-40B4-BE49-F238E27FC236}">
                <a16:creationId xmlns:a16="http://schemas.microsoft.com/office/drawing/2014/main" id="{A20B555C-CA20-DC4A-9662-ED9977A9ECAE}"/>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35" name="Rectangle 34">
            <a:extLst>
              <a:ext uri="{FF2B5EF4-FFF2-40B4-BE49-F238E27FC236}">
                <a16:creationId xmlns:a16="http://schemas.microsoft.com/office/drawing/2014/main" id="{61F2BB6E-CB89-4B48-A794-D00A927F8D24}"/>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6" name="Rectangle 35">
            <a:extLst>
              <a:ext uri="{FF2B5EF4-FFF2-40B4-BE49-F238E27FC236}">
                <a16:creationId xmlns:a16="http://schemas.microsoft.com/office/drawing/2014/main" id="{B103A35D-410B-A749-B6AC-0AC96BF17BAD}"/>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8" name="Rectangle 37">
            <a:extLst>
              <a:ext uri="{FF2B5EF4-FFF2-40B4-BE49-F238E27FC236}">
                <a16:creationId xmlns:a16="http://schemas.microsoft.com/office/drawing/2014/main" id="{D9480568-5B2E-934D-A2FB-7AE0B80B2236}"/>
              </a:ext>
            </a:extLst>
          </p:cNvPr>
          <p:cNvSpPr/>
          <p:nvPr/>
        </p:nvSpPr>
        <p:spPr>
          <a:xfrm>
            <a:off x="1543250" y="20921398"/>
            <a:ext cx="8744148" cy="879871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9" name="Rectangle 38">
            <a:extLst>
              <a:ext uri="{FF2B5EF4-FFF2-40B4-BE49-F238E27FC236}">
                <a16:creationId xmlns:a16="http://schemas.microsoft.com/office/drawing/2014/main" id="{5AFF426C-1E59-F04F-9730-6B9A1615133C}"/>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0" name="Rectangle 39">
            <a:extLst>
              <a:ext uri="{FF2B5EF4-FFF2-40B4-BE49-F238E27FC236}">
                <a16:creationId xmlns:a16="http://schemas.microsoft.com/office/drawing/2014/main" id="{7337F237-67C3-3B45-962A-FAF1B2DAC493}"/>
              </a:ext>
            </a:extLst>
          </p:cNvPr>
          <p:cNvSpPr/>
          <p:nvPr/>
        </p:nvSpPr>
        <p:spPr>
          <a:xfrm>
            <a:off x="28117403" y="9838938"/>
            <a:ext cx="8744149" cy="834872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C019B81A-2BDA-9E42-8B88-1029D21CA5C5}"/>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7FFAAC7-1BA2-6644-9A1E-E80ACC2AA279}"/>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3" name="Rectangle 42">
            <a:extLst>
              <a:ext uri="{FF2B5EF4-FFF2-40B4-BE49-F238E27FC236}">
                <a16:creationId xmlns:a16="http://schemas.microsoft.com/office/drawing/2014/main" id="{49C82651-9964-324E-A302-6EB1314944F5}"/>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4" name="Oval 43">
            <a:extLst>
              <a:ext uri="{FF2B5EF4-FFF2-40B4-BE49-F238E27FC236}">
                <a16:creationId xmlns:a16="http://schemas.microsoft.com/office/drawing/2014/main" id="{DE3498F5-857A-7B44-B204-BFC32A223ACC}"/>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 name="Picture 3">
            <a:extLst>
              <a:ext uri="{FF2B5EF4-FFF2-40B4-BE49-F238E27FC236}">
                <a16:creationId xmlns:a16="http://schemas.microsoft.com/office/drawing/2014/main" id="{4BBBEC02-217A-4301-B54F-4E952DC6F5C2}"/>
              </a:ext>
            </a:extLst>
          </p:cNvPr>
          <p:cNvPicPr>
            <a:picLocks noChangeAspect="1"/>
          </p:cNvPicPr>
          <p:nvPr/>
        </p:nvPicPr>
        <p:blipFill>
          <a:blip r:embed="rId2"/>
          <a:stretch>
            <a:fillRect/>
          </a:stretch>
        </p:blipFill>
        <p:spPr>
          <a:xfrm>
            <a:off x="25946300" y="3198284"/>
            <a:ext cx="9394750" cy="1896020"/>
          </a:xfrm>
          <a:prstGeom prst="rect">
            <a:avLst/>
          </a:prstGeom>
        </p:spPr>
      </p:pic>
    </p:spTree>
    <p:extLst>
      <p:ext uri="{BB962C8B-B14F-4D97-AF65-F5344CB8AC3E}">
        <p14:creationId xmlns:p14="http://schemas.microsoft.com/office/powerpoint/2010/main" val="296314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2</a:t>
            </a:r>
          </a:p>
        </p:txBody>
      </p:sp>
    </p:spTree>
    <p:extLst>
      <p:ext uri="{BB962C8B-B14F-4D97-AF65-F5344CB8AC3E}">
        <p14:creationId xmlns:p14="http://schemas.microsoft.com/office/powerpoint/2010/main" val="362358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42BAB-3737-CE4C-874C-5EA986C6E360}"/>
              </a:ext>
            </a:extLst>
          </p:cNvPr>
          <p:cNvSpPr/>
          <p:nvPr/>
        </p:nvSpPr>
        <p:spPr>
          <a:xfrm>
            <a:off x="1029296" y="9482138"/>
            <a:ext cx="11429206" cy="5786792"/>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A170FEF-011A-5342-B701-2B5D8E102B3F}"/>
              </a:ext>
            </a:extLst>
          </p:cNvPr>
          <p:cNvSpPr/>
          <p:nvPr/>
        </p:nvSpPr>
        <p:spPr>
          <a:xfrm>
            <a:off x="1029296" y="8458201"/>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054D73D-2049-6943-9D0F-F943E4C153F2}"/>
              </a:ext>
            </a:extLst>
          </p:cNvPr>
          <p:cNvSpPr/>
          <p:nvPr/>
        </p:nvSpPr>
        <p:spPr>
          <a:xfrm>
            <a:off x="1029296" y="16804835"/>
            <a:ext cx="11429206" cy="2247283"/>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8" name="Rectangle 7">
            <a:extLst>
              <a:ext uri="{FF2B5EF4-FFF2-40B4-BE49-F238E27FC236}">
                <a16:creationId xmlns:a16="http://schemas.microsoft.com/office/drawing/2014/main" id="{F70CDB76-B0F2-6F41-8B57-3F2A80D0319B}"/>
              </a:ext>
            </a:extLst>
          </p:cNvPr>
          <p:cNvSpPr/>
          <p:nvPr/>
        </p:nvSpPr>
        <p:spPr>
          <a:xfrm>
            <a:off x="1029296" y="15780898"/>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AA515A-3A7F-5640-8920-E1BB8F2119C1}"/>
              </a:ext>
            </a:extLst>
          </p:cNvPr>
          <p:cNvSpPr/>
          <p:nvPr/>
        </p:nvSpPr>
        <p:spPr>
          <a:xfrm>
            <a:off x="1029296" y="20588023"/>
            <a:ext cx="11429206" cy="11249722"/>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1" name="Rectangle 10">
            <a:extLst>
              <a:ext uri="{FF2B5EF4-FFF2-40B4-BE49-F238E27FC236}">
                <a16:creationId xmlns:a16="http://schemas.microsoft.com/office/drawing/2014/main" id="{FD122781-2C66-7D44-B469-BC6909743CF3}"/>
              </a:ext>
            </a:extLst>
          </p:cNvPr>
          <p:cNvSpPr/>
          <p:nvPr/>
        </p:nvSpPr>
        <p:spPr>
          <a:xfrm>
            <a:off x="1029296" y="19564086"/>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3" name="Rectangle 12">
            <a:extLst>
              <a:ext uri="{FF2B5EF4-FFF2-40B4-BE49-F238E27FC236}">
                <a16:creationId xmlns:a16="http://schemas.microsoft.com/office/drawing/2014/main" id="{2ED94CB9-0EA5-0949-9A16-A3B9F670D1D8}"/>
              </a:ext>
            </a:extLst>
          </p:cNvPr>
          <p:cNvSpPr/>
          <p:nvPr/>
        </p:nvSpPr>
        <p:spPr>
          <a:xfrm>
            <a:off x="13487797" y="9482137"/>
            <a:ext cx="11429206" cy="22355607"/>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4" name="Rectangle 13">
            <a:extLst>
              <a:ext uri="{FF2B5EF4-FFF2-40B4-BE49-F238E27FC236}">
                <a16:creationId xmlns:a16="http://schemas.microsoft.com/office/drawing/2014/main" id="{DEE8E935-1F76-7B41-A8A0-FA9A6DC4CBE3}"/>
              </a:ext>
            </a:extLst>
          </p:cNvPr>
          <p:cNvSpPr/>
          <p:nvPr/>
        </p:nvSpPr>
        <p:spPr>
          <a:xfrm>
            <a:off x="13487797" y="8458201"/>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E18157A-849D-C64E-A21E-09BF4AEC930A}"/>
              </a:ext>
            </a:extLst>
          </p:cNvPr>
          <p:cNvSpPr/>
          <p:nvPr/>
        </p:nvSpPr>
        <p:spPr>
          <a:xfrm>
            <a:off x="25946298" y="9482139"/>
            <a:ext cx="11429207" cy="11861726"/>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7" name="Rectangle 16">
            <a:extLst>
              <a:ext uri="{FF2B5EF4-FFF2-40B4-BE49-F238E27FC236}">
                <a16:creationId xmlns:a16="http://schemas.microsoft.com/office/drawing/2014/main" id="{259C470A-374F-3543-B16F-0BC89D36B0E4}"/>
              </a:ext>
            </a:extLst>
          </p:cNvPr>
          <p:cNvSpPr/>
          <p:nvPr/>
        </p:nvSpPr>
        <p:spPr>
          <a:xfrm>
            <a:off x="25946298" y="8458201"/>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06728DD-3024-1B4C-94BC-95C541653A9E}"/>
              </a:ext>
            </a:extLst>
          </p:cNvPr>
          <p:cNvSpPr/>
          <p:nvPr/>
        </p:nvSpPr>
        <p:spPr>
          <a:xfrm>
            <a:off x="25946297" y="22879771"/>
            <a:ext cx="11429207" cy="3242469"/>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0" name="Rectangle 19">
            <a:extLst>
              <a:ext uri="{FF2B5EF4-FFF2-40B4-BE49-F238E27FC236}">
                <a16:creationId xmlns:a16="http://schemas.microsoft.com/office/drawing/2014/main" id="{91CEC3C6-A0A1-964B-B8A8-C834154687AF}"/>
              </a:ext>
            </a:extLst>
          </p:cNvPr>
          <p:cNvSpPr/>
          <p:nvPr/>
        </p:nvSpPr>
        <p:spPr>
          <a:xfrm>
            <a:off x="25946297" y="21855833"/>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60251" y="23213145"/>
            <a:ext cx="10567631"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a:t>
            </a:r>
          </a:p>
        </p:txBody>
      </p:sp>
      <p:sp>
        <p:nvSpPr>
          <p:cNvPr id="22" name="Rectangle 21">
            <a:extLst>
              <a:ext uri="{FF2B5EF4-FFF2-40B4-BE49-F238E27FC236}">
                <a16:creationId xmlns:a16="http://schemas.microsoft.com/office/drawing/2014/main" id="{54B3CC67-6308-3A40-A153-2DC8481A1C10}"/>
              </a:ext>
            </a:extLst>
          </p:cNvPr>
          <p:cNvSpPr/>
          <p:nvPr/>
        </p:nvSpPr>
        <p:spPr>
          <a:xfrm>
            <a:off x="25946297" y="27658145"/>
            <a:ext cx="11429207" cy="409442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3" name="Rectangle 22">
            <a:extLst>
              <a:ext uri="{FF2B5EF4-FFF2-40B4-BE49-F238E27FC236}">
                <a16:creationId xmlns:a16="http://schemas.microsoft.com/office/drawing/2014/main" id="{BBD28B2E-EB3C-4243-98EF-FED959248E29}"/>
              </a:ext>
            </a:extLst>
          </p:cNvPr>
          <p:cNvSpPr/>
          <p:nvPr/>
        </p:nvSpPr>
        <p:spPr>
          <a:xfrm>
            <a:off x="25946297" y="26634208"/>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251" y="27991520"/>
            <a:ext cx="10567631"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35" name="TextBox 34">
            <a:extLst>
              <a:ext uri="{FF2B5EF4-FFF2-40B4-BE49-F238E27FC236}">
                <a16:creationId xmlns:a16="http://schemas.microsoft.com/office/drawing/2014/main" id="{2667DC49-1AAA-DF45-9F5A-145600518203}"/>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36" name="TextBox 35">
            <a:extLst>
              <a:ext uri="{FF2B5EF4-FFF2-40B4-BE49-F238E27FC236}">
                <a16:creationId xmlns:a16="http://schemas.microsoft.com/office/drawing/2014/main" id="{93BD52D7-8AB6-9343-9826-7D8A3FE09445}"/>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3" name="TextBox 42">
            <a:extLst>
              <a:ext uri="{FF2B5EF4-FFF2-40B4-BE49-F238E27FC236}">
                <a16:creationId xmlns:a16="http://schemas.microsoft.com/office/drawing/2014/main" id="{8D28AEA9-5D86-9445-8D15-B0412023DE98}"/>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44" name="TextBox 43">
            <a:extLst>
              <a:ext uri="{FF2B5EF4-FFF2-40B4-BE49-F238E27FC236}">
                <a16:creationId xmlns:a16="http://schemas.microsoft.com/office/drawing/2014/main" id="{558CA455-34D5-904A-8560-5306A4602979}"/>
              </a:ext>
            </a:extLst>
          </p:cNvPr>
          <p:cNvSpPr txBox="1"/>
          <p:nvPr/>
        </p:nvSpPr>
        <p:spPr>
          <a:xfrm>
            <a:off x="26460252" y="17142974"/>
            <a:ext cx="10604846"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 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65E006A4-197B-1E4A-A032-8416456FE3A9}"/>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63AB42F1-6F03-6940-A327-F0FC384D8585}"/>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Rectangle 46">
            <a:extLst>
              <a:ext uri="{FF2B5EF4-FFF2-40B4-BE49-F238E27FC236}">
                <a16:creationId xmlns:a16="http://schemas.microsoft.com/office/drawing/2014/main" id="{9F0CC076-0EA6-744A-9EA6-ECEDE25939F3}"/>
              </a:ext>
            </a:extLst>
          </p:cNvPr>
          <p:cNvSpPr/>
          <p:nvPr/>
        </p:nvSpPr>
        <p:spPr>
          <a:xfrm>
            <a:off x="14001750" y="21694333"/>
            <a:ext cx="10401300" cy="59638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TextBox 47">
            <a:extLst>
              <a:ext uri="{FF2B5EF4-FFF2-40B4-BE49-F238E27FC236}">
                <a16:creationId xmlns:a16="http://schemas.microsoft.com/office/drawing/2014/main" id="{E3CD62C1-AC62-1846-B342-11C08F9D3B94}"/>
              </a:ext>
            </a:extLst>
          </p:cNvPr>
          <p:cNvSpPr txBox="1"/>
          <p:nvPr/>
        </p:nvSpPr>
        <p:spPr>
          <a:xfrm>
            <a:off x="14001750" y="28222389"/>
            <a:ext cx="105408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49" name="Rectangle 48">
            <a:extLst>
              <a:ext uri="{FF2B5EF4-FFF2-40B4-BE49-F238E27FC236}">
                <a16:creationId xmlns:a16="http://schemas.microsoft.com/office/drawing/2014/main" id="{FBE50F5E-8999-2F4D-843C-63D73AF1C8F0}"/>
              </a:ext>
            </a:extLst>
          </p:cNvPr>
          <p:cNvSpPr/>
          <p:nvPr/>
        </p:nvSpPr>
        <p:spPr>
          <a:xfrm>
            <a:off x="26460251" y="9994108"/>
            <a:ext cx="10401300"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0" name="Rectangle 49">
            <a:extLst>
              <a:ext uri="{FF2B5EF4-FFF2-40B4-BE49-F238E27FC236}">
                <a16:creationId xmlns:a16="http://schemas.microsoft.com/office/drawing/2014/main" id="{552A33FB-EB08-3847-8682-56B288822837}"/>
              </a:ext>
            </a:extLst>
          </p:cNvPr>
          <p:cNvSpPr/>
          <p:nvPr/>
        </p:nvSpPr>
        <p:spPr>
          <a:xfrm>
            <a:off x="1551001" y="23037769"/>
            <a:ext cx="10401300" cy="81505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1" name="Rectangle 50">
            <a:extLst>
              <a:ext uri="{FF2B5EF4-FFF2-40B4-BE49-F238E27FC236}">
                <a16:creationId xmlns:a16="http://schemas.microsoft.com/office/drawing/2014/main" id="{A288E3CF-48C7-714B-96EE-68A46D3F2A78}"/>
              </a:ext>
            </a:extLst>
          </p:cNvPr>
          <p:cNvSpPr/>
          <p:nvPr/>
        </p:nvSpPr>
        <p:spPr>
          <a:xfrm>
            <a:off x="14001749"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2" name="Rectangle 51">
            <a:extLst>
              <a:ext uri="{FF2B5EF4-FFF2-40B4-BE49-F238E27FC236}">
                <a16:creationId xmlns:a16="http://schemas.microsoft.com/office/drawing/2014/main" id="{67FCD1ED-9CBB-8A4A-981D-B9B2DB60B3B5}"/>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5CF0A6BE-EFAD-2F4D-9603-BB4597A1D408}"/>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6FF6AB5-C82D-A748-B0A8-2DFF6CE2902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0" name="Rectangle 39">
            <a:extLst>
              <a:ext uri="{FF2B5EF4-FFF2-40B4-BE49-F238E27FC236}">
                <a16:creationId xmlns:a16="http://schemas.microsoft.com/office/drawing/2014/main" id="{201EF73F-1808-1B43-B5B6-0B69F4628450}"/>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1" name="Oval 40">
            <a:extLst>
              <a:ext uri="{FF2B5EF4-FFF2-40B4-BE49-F238E27FC236}">
                <a16:creationId xmlns:a16="http://schemas.microsoft.com/office/drawing/2014/main" id="{D0A7C000-7CB3-984B-AE48-6D1B9FD41278}"/>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2" name="Picture 1">
            <a:extLst>
              <a:ext uri="{FF2B5EF4-FFF2-40B4-BE49-F238E27FC236}">
                <a16:creationId xmlns:a16="http://schemas.microsoft.com/office/drawing/2014/main" id="{2A8E2BD1-F70D-4512-9E0C-A821BD32C41A}"/>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165630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CA5B6-D4CE-784B-AFC0-F048CF28B172}"/>
              </a:ext>
            </a:extLst>
          </p:cNvPr>
          <p:cNvSpPr/>
          <p:nvPr/>
        </p:nvSpPr>
        <p:spPr>
          <a:xfrm>
            <a:off x="1029296" y="9482138"/>
            <a:ext cx="8428831" cy="5786792"/>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3B62474-A209-CC48-BEED-199F51C6AFFF}"/>
              </a:ext>
            </a:extLst>
          </p:cNvPr>
          <p:cNvSpPr/>
          <p:nvPr/>
        </p:nvSpPr>
        <p:spPr>
          <a:xfrm>
            <a:off x="1029296" y="8458201"/>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D76E45-4221-784E-9042-7F1E9FCA2159}"/>
              </a:ext>
            </a:extLst>
          </p:cNvPr>
          <p:cNvSpPr/>
          <p:nvPr/>
        </p:nvSpPr>
        <p:spPr>
          <a:xfrm>
            <a:off x="1029296" y="16804835"/>
            <a:ext cx="8428831" cy="2247283"/>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AAAC5DCF-ADC2-9640-AE73-5423F9C05D2D}"/>
              </a:ext>
            </a:extLst>
          </p:cNvPr>
          <p:cNvSpPr/>
          <p:nvPr/>
        </p:nvSpPr>
        <p:spPr>
          <a:xfrm>
            <a:off x="1029296" y="15780898"/>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AC55AFA-F8C3-C646-9842-2C15C0F1787C}"/>
              </a:ext>
            </a:extLst>
          </p:cNvPr>
          <p:cNvSpPr/>
          <p:nvPr/>
        </p:nvSpPr>
        <p:spPr>
          <a:xfrm>
            <a:off x="1029296" y="20588023"/>
            <a:ext cx="8428831" cy="11374413"/>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366CEFC7-6632-4146-8167-8131C6010436}"/>
              </a:ext>
            </a:extLst>
          </p:cNvPr>
          <p:cNvSpPr/>
          <p:nvPr/>
        </p:nvSpPr>
        <p:spPr>
          <a:xfrm>
            <a:off x="1029296" y="19564086"/>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4" name="Rectangle 13">
            <a:extLst>
              <a:ext uri="{FF2B5EF4-FFF2-40B4-BE49-F238E27FC236}">
                <a16:creationId xmlns:a16="http://schemas.microsoft.com/office/drawing/2014/main" id="{391B0B5D-77C3-2C4E-859F-9F48FF6A8317}"/>
              </a:ext>
            </a:extLst>
          </p:cNvPr>
          <p:cNvSpPr/>
          <p:nvPr/>
        </p:nvSpPr>
        <p:spPr>
          <a:xfrm>
            <a:off x="10315179" y="9482138"/>
            <a:ext cx="17745274" cy="2248029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C0C7AB13-9DDD-C541-9442-BFD67D121370}"/>
              </a:ext>
            </a:extLst>
          </p:cNvPr>
          <p:cNvSpPr/>
          <p:nvPr/>
        </p:nvSpPr>
        <p:spPr>
          <a:xfrm>
            <a:off x="10315179" y="8458201"/>
            <a:ext cx="1774527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12E3E93-802E-AA44-9E8C-E2D9B39F1F24}"/>
              </a:ext>
            </a:extLst>
          </p:cNvPr>
          <p:cNvSpPr/>
          <p:nvPr/>
        </p:nvSpPr>
        <p:spPr>
          <a:xfrm>
            <a:off x="28917503" y="9482139"/>
            <a:ext cx="8458003" cy="12074516"/>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66BE3F83-7CE9-C841-9FD7-854C8D59F3AA}"/>
              </a:ext>
            </a:extLst>
          </p:cNvPr>
          <p:cNvSpPr/>
          <p:nvPr/>
        </p:nvSpPr>
        <p:spPr>
          <a:xfrm>
            <a:off x="28917503" y="8458201"/>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60C0F2E-8FAE-0748-AEDD-F5EFEBD20562}"/>
              </a:ext>
            </a:extLst>
          </p:cNvPr>
          <p:cNvSpPr/>
          <p:nvPr/>
        </p:nvSpPr>
        <p:spPr>
          <a:xfrm>
            <a:off x="28917501" y="23092561"/>
            <a:ext cx="8458003" cy="3242469"/>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6CD6AE6E-1DC4-C04E-91E5-605A2100EDED}"/>
              </a:ext>
            </a:extLst>
          </p:cNvPr>
          <p:cNvSpPr/>
          <p:nvPr/>
        </p:nvSpPr>
        <p:spPr>
          <a:xfrm>
            <a:off x="28917501" y="22068623"/>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2844" y="23425935"/>
            <a:ext cx="7613645"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a:t>
            </a:r>
          </a:p>
        </p:txBody>
      </p:sp>
      <p:sp>
        <p:nvSpPr>
          <p:cNvPr id="23" name="Rectangle 22">
            <a:extLst>
              <a:ext uri="{FF2B5EF4-FFF2-40B4-BE49-F238E27FC236}">
                <a16:creationId xmlns:a16="http://schemas.microsoft.com/office/drawing/2014/main" id="{A45ADA07-8278-B54B-9CE5-CA9E03B56D9F}"/>
              </a:ext>
            </a:extLst>
          </p:cNvPr>
          <p:cNvSpPr/>
          <p:nvPr/>
        </p:nvSpPr>
        <p:spPr>
          <a:xfrm>
            <a:off x="28917501" y="27870935"/>
            <a:ext cx="8458003" cy="409442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258468F0-D162-6049-89F7-707BF1D66469}"/>
              </a:ext>
            </a:extLst>
          </p:cNvPr>
          <p:cNvSpPr/>
          <p:nvPr/>
        </p:nvSpPr>
        <p:spPr>
          <a:xfrm>
            <a:off x="28917501" y="26846998"/>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4" y="28204310"/>
            <a:ext cx="761364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37" name="TextBox 36">
            <a:extLst>
              <a:ext uri="{FF2B5EF4-FFF2-40B4-BE49-F238E27FC236}">
                <a16:creationId xmlns:a16="http://schemas.microsoft.com/office/drawing/2014/main" id="{F20CD2A7-AFEF-2E4C-B2DF-444FD84B685B}"/>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38" name="TextBox 37">
            <a:extLst>
              <a:ext uri="{FF2B5EF4-FFF2-40B4-BE49-F238E27FC236}">
                <a16:creationId xmlns:a16="http://schemas.microsoft.com/office/drawing/2014/main" id="{375CFADF-DDCA-3D46-AAE0-A3E7BF8B8457}"/>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39" name="TextBox 38">
            <a:extLst>
              <a:ext uri="{FF2B5EF4-FFF2-40B4-BE49-F238E27FC236}">
                <a16:creationId xmlns:a16="http://schemas.microsoft.com/office/drawing/2014/main" id="{AC02F1E1-93BC-0544-AC3D-D23CFE725EC9}"/>
              </a:ext>
            </a:extLst>
          </p:cNvPr>
          <p:cNvSpPr txBox="1"/>
          <p:nvPr/>
        </p:nvSpPr>
        <p:spPr>
          <a:xfrm>
            <a:off x="1543249" y="20921400"/>
            <a:ext cx="753695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40" name="TextBox 39">
            <a:extLst>
              <a:ext uri="{FF2B5EF4-FFF2-40B4-BE49-F238E27FC236}">
                <a16:creationId xmlns:a16="http://schemas.microsoft.com/office/drawing/2014/main" id="{A17BB0E1-8B2D-E545-9ED1-562817C09CFE}"/>
              </a:ext>
            </a:extLst>
          </p:cNvPr>
          <p:cNvSpPr txBox="1"/>
          <p:nvPr/>
        </p:nvSpPr>
        <p:spPr>
          <a:xfrm>
            <a:off x="29432846" y="19194486"/>
            <a:ext cx="7613645" cy="18883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p:txBody>
      </p:sp>
      <p:sp>
        <p:nvSpPr>
          <p:cNvPr id="41" name="Rectangle 40">
            <a:extLst>
              <a:ext uri="{FF2B5EF4-FFF2-40B4-BE49-F238E27FC236}">
                <a16:creationId xmlns:a16="http://schemas.microsoft.com/office/drawing/2014/main" id="{07B39A13-29A3-2149-B96B-3EB4353C4437}"/>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2" name="Rectangle 41">
            <a:extLst>
              <a:ext uri="{FF2B5EF4-FFF2-40B4-BE49-F238E27FC236}">
                <a16:creationId xmlns:a16="http://schemas.microsoft.com/office/drawing/2014/main" id="{4A349CEE-7932-EE4E-B85A-A85A5285AC01}"/>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Rectangle 42">
            <a:extLst>
              <a:ext uri="{FF2B5EF4-FFF2-40B4-BE49-F238E27FC236}">
                <a16:creationId xmlns:a16="http://schemas.microsoft.com/office/drawing/2014/main" id="{2AEC47A7-2490-D443-9150-5906332673BA}"/>
              </a:ext>
            </a:extLst>
          </p:cNvPr>
          <p:cNvSpPr/>
          <p:nvPr/>
        </p:nvSpPr>
        <p:spPr>
          <a:xfrm>
            <a:off x="10830522" y="24695864"/>
            <a:ext cx="16715976" cy="647438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4" name="Rectangle 43">
            <a:extLst>
              <a:ext uri="{FF2B5EF4-FFF2-40B4-BE49-F238E27FC236}">
                <a16:creationId xmlns:a16="http://schemas.microsoft.com/office/drawing/2014/main" id="{F945A894-BD48-3146-8582-0FAF6F89A905}"/>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TextBox 44">
            <a:extLst>
              <a:ext uri="{FF2B5EF4-FFF2-40B4-BE49-F238E27FC236}">
                <a16:creationId xmlns:a16="http://schemas.microsoft.com/office/drawing/2014/main" id="{CF71253F-822B-FB4C-BF69-646BB6D7A7EF}"/>
              </a:ext>
            </a:extLst>
          </p:cNvPr>
          <p:cNvSpPr txBox="1"/>
          <p:nvPr/>
        </p:nvSpPr>
        <p:spPr>
          <a:xfrm>
            <a:off x="10830521" y="20690410"/>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46" name="Rectangle 45">
            <a:extLst>
              <a:ext uri="{FF2B5EF4-FFF2-40B4-BE49-F238E27FC236}">
                <a16:creationId xmlns:a16="http://schemas.microsoft.com/office/drawing/2014/main" id="{95FFA540-4213-4D4E-B192-4A449A12F8D1}"/>
              </a:ext>
            </a:extLst>
          </p:cNvPr>
          <p:cNvSpPr/>
          <p:nvPr/>
        </p:nvSpPr>
        <p:spPr>
          <a:xfrm>
            <a:off x="1543249" y="23490338"/>
            <a:ext cx="7400925" cy="767991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Rectangle 46">
            <a:extLst>
              <a:ext uri="{FF2B5EF4-FFF2-40B4-BE49-F238E27FC236}">
                <a16:creationId xmlns:a16="http://schemas.microsoft.com/office/drawing/2014/main" id="{3ECF3D8A-9129-964F-A0F9-07CF492279CA}"/>
              </a:ext>
            </a:extLst>
          </p:cNvPr>
          <p:cNvSpPr/>
          <p:nvPr/>
        </p:nvSpPr>
        <p:spPr>
          <a:xfrm>
            <a:off x="29432844" y="9994108"/>
            <a:ext cx="7428707" cy="853882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Rectangle 47">
            <a:extLst>
              <a:ext uri="{FF2B5EF4-FFF2-40B4-BE49-F238E27FC236}">
                <a16:creationId xmlns:a16="http://schemas.microsoft.com/office/drawing/2014/main" id="{B003C285-4EAC-9A4D-9541-7587CCE8116C}"/>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5" name="TextBox 34">
            <a:extLst>
              <a:ext uri="{FF2B5EF4-FFF2-40B4-BE49-F238E27FC236}">
                <a16:creationId xmlns:a16="http://schemas.microsoft.com/office/drawing/2014/main" id="{F4C44463-CF15-A141-B0DA-D07D036CD310}"/>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A83972F-9A46-9A47-A133-41482126942B}"/>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0" name="Rectangle 49">
            <a:extLst>
              <a:ext uri="{FF2B5EF4-FFF2-40B4-BE49-F238E27FC236}">
                <a16:creationId xmlns:a16="http://schemas.microsoft.com/office/drawing/2014/main" id="{C2CE341D-CE24-4242-974F-06EC02705914}"/>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1" name="Oval 50">
            <a:extLst>
              <a:ext uri="{FF2B5EF4-FFF2-40B4-BE49-F238E27FC236}">
                <a16:creationId xmlns:a16="http://schemas.microsoft.com/office/drawing/2014/main" id="{EA24AC21-5020-1B41-8352-32A599A8C9BA}"/>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52" name="Picture 51">
            <a:extLst>
              <a:ext uri="{FF2B5EF4-FFF2-40B4-BE49-F238E27FC236}">
                <a16:creationId xmlns:a16="http://schemas.microsoft.com/office/drawing/2014/main" id="{75739EC7-62CF-48E3-8CAF-622222CD3C58}"/>
              </a:ext>
            </a:extLst>
          </p:cNvPr>
          <p:cNvPicPr>
            <a:picLocks noChangeAspect="1"/>
          </p:cNvPicPr>
          <p:nvPr/>
        </p:nvPicPr>
        <p:blipFill>
          <a:blip r:embed="rId2"/>
          <a:stretch>
            <a:fillRect/>
          </a:stretch>
        </p:blipFill>
        <p:spPr>
          <a:xfrm>
            <a:off x="25946298" y="3125477"/>
            <a:ext cx="9394750" cy="1896020"/>
          </a:xfrm>
          <a:prstGeom prst="rect">
            <a:avLst/>
          </a:prstGeom>
        </p:spPr>
      </p:pic>
    </p:spTree>
    <p:extLst>
      <p:ext uri="{BB962C8B-B14F-4D97-AF65-F5344CB8AC3E}">
        <p14:creationId xmlns:p14="http://schemas.microsoft.com/office/powerpoint/2010/main" val="331207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5CA5B6-D4CE-784B-AFC0-F048CF28B172}"/>
              </a:ext>
            </a:extLst>
          </p:cNvPr>
          <p:cNvSpPr/>
          <p:nvPr/>
        </p:nvSpPr>
        <p:spPr>
          <a:xfrm>
            <a:off x="1029296" y="9482138"/>
            <a:ext cx="8428831" cy="17364189"/>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3B62474-A209-CC48-BEED-199F51C6AFFF}"/>
              </a:ext>
            </a:extLst>
          </p:cNvPr>
          <p:cNvSpPr/>
          <p:nvPr/>
        </p:nvSpPr>
        <p:spPr>
          <a:xfrm>
            <a:off x="1029296" y="8458201"/>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D76E45-4221-784E-9042-7F1E9FCA2159}"/>
              </a:ext>
            </a:extLst>
          </p:cNvPr>
          <p:cNvSpPr/>
          <p:nvPr/>
        </p:nvSpPr>
        <p:spPr>
          <a:xfrm>
            <a:off x="1029296" y="28332337"/>
            <a:ext cx="8428831" cy="3632355"/>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AAAC5DCF-ADC2-9640-AE73-5423F9C05D2D}"/>
              </a:ext>
            </a:extLst>
          </p:cNvPr>
          <p:cNvSpPr/>
          <p:nvPr/>
        </p:nvSpPr>
        <p:spPr>
          <a:xfrm>
            <a:off x="1029296" y="27308400"/>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AC55AFA-F8C3-C646-9842-2C15C0F1787C}"/>
              </a:ext>
            </a:extLst>
          </p:cNvPr>
          <p:cNvSpPr/>
          <p:nvPr/>
        </p:nvSpPr>
        <p:spPr>
          <a:xfrm>
            <a:off x="10313326" y="17354669"/>
            <a:ext cx="8458002" cy="1455096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366CEFC7-6632-4146-8167-8131C6010436}"/>
              </a:ext>
            </a:extLst>
          </p:cNvPr>
          <p:cNvSpPr/>
          <p:nvPr/>
        </p:nvSpPr>
        <p:spPr>
          <a:xfrm>
            <a:off x="10313326" y="16330732"/>
            <a:ext cx="8458002"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a:t>
            </a:r>
          </a:p>
        </p:txBody>
      </p:sp>
      <p:sp>
        <p:nvSpPr>
          <p:cNvPr id="14" name="Rectangle 13">
            <a:extLst>
              <a:ext uri="{FF2B5EF4-FFF2-40B4-BE49-F238E27FC236}">
                <a16:creationId xmlns:a16="http://schemas.microsoft.com/office/drawing/2014/main" id="{391B0B5D-77C3-2C4E-859F-9F48FF6A8317}"/>
              </a:ext>
            </a:extLst>
          </p:cNvPr>
          <p:cNvSpPr/>
          <p:nvPr/>
        </p:nvSpPr>
        <p:spPr>
          <a:xfrm>
            <a:off x="10315178" y="9482138"/>
            <a:ext cx="17745273" cy="6235625"/>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C0C7AB13-9DDD-C541-9442-BFD67D121370}"/>
              </a:ext>
            </a:extLst>
          </p:cNvPr>
          <p:cNvSpPr/>
          <p:nvPr/>
        </p:nvSpPr>
        <p:spPr>
          <a:xfrm>
            <a:off x="10315178" y="8458201"/>
            <a:ext cx="1774527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7" name="Rectangle 16">
            <a:extLst>
              <a:ext uri="{FF2B5EF4-FFF2-40B4-BE49-F238E27FC236}">
                <a16:creationId xmlns:a16="http://schemas.microsoft.com/office/drawing/2014/main" id="{612E3E93-802E-AA44-9E8C-E2D9B39F1F24}"/>
              </a:ext>
            </a:extLst>
          </p:cNvPr>
          <p:cNvSpPr/>
          <p:nvPr/>
        </p:nvSpPr>
        <p:spPr>
          <a:xfrm>
            <a:off x="28917503" y="9482139"/>
            <a:ext cx="8458002" cy="12073845"/>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66BE3F83-7CE9-C841-9FD7-854C8D59F3AA}"/>
              </a:ext>
            </a:extLst>
          </p:cNvPr>
          <p:cNvSpPr/>
          <p:nvPr/>
        </p:nvSpPr>
        <p:spPr>
          <a:xfrm>
            <a:off x="28917503" y="8458201"/>
            <a:ext cx="8458002"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60C0F2E-8FAE-0748-AEDD-F5EFEBD20562}"/>
              </a:ext>
            </a:extLst>
          </p:cNvPr>
          <p:cNvSpPr/>
          <p:nvPr/>
        </p:nvSpPr>
        <p:spPr>
          <a:xfrm>
            <a:off x="28915650" y="23091890"/>
            <a:ext cx="8458002" cy="3242469"/>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6CD6AE6E-1DC4-C04E-91E5-605A2100EDED}"/>
              </a:ext>
            </a:extLst>
          </p:cNvPr>
          <p:cNvSpPr/>
          <p:nvPr/>
        </p:nvSpPr>
        <p:spPr>
          <a:xfrm>
            <a:off x="28915650" y="22067952"/>
            <a:ext cx="8458002"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0993" y="23425264"/>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t>
            </a:r>
          </a:p>
        </p:txBody>
      </p:sp>
      <p:sp>
        <p:nvSpPr>
          <p:cNvPr id="23" name="Rectangle 22">
            <a:extLst>
              <a:ext uri="{FF2B5EF4-FFF2-40B4-BE49-F238E27FC236}">
                <a16:creationId xmlns:a16="http://schemas.microsoft.com/office/drawing/2014/main" id="{A45ADA07-8278-B54B-9CE5-CA9E03B56D9F}"/>
              </a:ext>
            </a:extLst>
          </p:cNvPr>
          <p:cNvSpPr/>
          <p:nvPr/>
        </p:nvSpPr>
        <p:spPr>
          <a:xfrm>
            <a:off x="28915650" y="27870264"/>
            <a:ext cx="8458002" cy="409442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258468F0-D162-6049-89F7-707BF1D66469}"/>
              </a:ext>
            </a:extLst>
          </p:cNvPr>
          <p:cNvSpPr/>
          <p:nvPr/>
        </p:nvSpPr>
        <p:spPr>
          <a:xfrm>
            <a:off x="28915650" y="26846327"/>
            <a:ext cx="8458002"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CC9FD2-2D31-614C-9866-71CB153F7003}"/>
              </a:ext>
            </a:extLst>
          </p:cNvPr>
          <p:cNvSpPr txBox="1"/>
          <p:nvPr/>
        </p:nvSpPr>
        <p:spPr>
          <a:xfrm>
            <a:off x="29430993" y="28203639"/>
            <a:ext cx="76322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6" name="Rectangle 25">
            <a:extLst>
              <a:ext uri="{FF2B5EF4-FFF2-40B4-BE49-F238E27FC236}">
                <a16:creationId xmlns:a16="http://schemas.microsoft.com/office/drawing/2014/main" id="{83C8AD7E-06F8-8949-BB09-26749BA1BAEC}"/>
              </a:ext>
            </a:extLst>
          </p:cNvPr>
          <p:cNvSpPr/>
          <p:nvPr/>
        </p:nvSpPr>
        <p:spPr>
          <a:xfrm>
            <a:off x="19626526" y="17354669"/>
            <a:ext cx="8432073" cy="1455096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7" name="Rectangle 26">
            <a:extLst>
              <a:ext uri="{FF2B5EF4-FFF2-40B4-BE49-F238E27FC236}">
                <a16:creationId xmlns:a16="http://schemas.microsoft.com/office/drawing/2014/main" id="{56A8078E-7664-F34A-A35C-D45947C3C523}"/>
              </a:ext>
            </a:extLst>
          </p:cNvPr>
          <p:cNvSpPr/>
          <p:nvPr/>
        </p:nvSpPr>
        <p:spPr>
          <a:xfrm>
            <a:off x="19626526" y="16330732"/>
            <a:ext cx="843207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Results</a:t>
            </a:r>
          </a:p>
        </p:txBody>
      </p:sp>
      <p:sp>
        <p:nvSpPr>
          <p:cNvPr id="40" name="TextBox 39">
            <a:extLst>
              <a:ext uri="{FF2B5EF4-FFF2-40B4-BE49-F238E27FC236}">
                <a16:creationId xmlns:a16="http://schemas.microsoft.com/office/drawing/2014/main" id="{08155F4B-68FF-D24A-85CD-2E6D6ABC4E1C}"/>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41" name="TextBox 40">
            <a:extLst>
              <a:ext uri="{FF2B5EF4-FFF2-40B4-BE49-F238E27FC236}">
                <a16:creationId xmlns:a16="http://schemas.microsoft.com/office/drawing/2014/main" id="{FFEC8746-732C-F748-8507-A9B333A3F298}"/>
              </a:ext>
            </a:extLst>
          </p:cNvPr>
          <p:cNvSpPr txBox="1"/>
          <p:nvPr/>
        </p:nvSpPr>
        <p:spPr>
          <a:xfrm>
            <a:off x="1551002" y="28665713"/>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42" name="TextBox 41">
            <a:extLst>
              <a:ext uri="{FF2B5EF4-FFF2-40B4-BE49-F238E27FC236}">
                <a16:creationId xmlns:a16="http://schemas.microsoft.com/office/drawing/2014/main" id="{87F03B0B-2D6F-B344-AA6B-3391E91C64F6}"/>
              </a:ext>
            </a:extLst>
          </p:cNvPr>
          <p:cNvSpPr txBox="1"/>
          <p:nvPr/>
        </p:nvSpPr>
        <p:spPr>
          <a:xfrm>
            <a:off x="29432846" y="16188077"/>
            <a:ext cx="7632252"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Ga. Oviduntusam exerum fugitat quae el exersperum qui corum sam sitas que officiat am el inust dunt mint ut vel il mintis es vel maxim dolupiet, aut quatur aborem quiae explitatur sum venihit quo con cusda volorum quia qui conessunt vel etur? </a:t>
            </a:r>
          </a:p>
        </p:txBody>
      </p:sp>
      <p:sp>
        <p:nvSpPr>
          <p:cNvPr id="43" name="TextBox 42">
            <a:extLst>
              <a:ext uri="{FF2B5EF4-FFF2-40B4-BE49-F238E27FC236}">
                <a16:creationId xmlns:a16="http://schemas.microsoft.com/office/drawing/2014/main" id="{0B3D59C9-C89D-1B46-8CA0-10347F528C17}"/>
              </a:ext>
            </a:extLst>
          </p:cNvPr>
          <p:cNvSpPr txBox="1"/>
          <p:nvPr/>
        </p:nvSpPr>
        <p:spPr>
          <a:xfrm>
            <a:off x="10828668" y="17688045"/>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44" name="TextBox 43">
            <a:extLst>
              <a:ext uri="{FF2B5EF4-FFF2-40B4-BE49-F238E27FC236}">
                <a16:creationId xmlns:a16="http://schemas.microsoft.com/office/drawing/2014/main" id="{D847C283-6B80-A44A-A8B3-668B5E2F6D59}"/>
              </a:ext>
            </a:extLst>
          </p:cNvPr>
          <p:cNvSpPr txBox="1"/>
          <p:nvPr/>
        </p:nvSpPr>
        <p:spPr>
          <a:xfrm>
            <a:off x="20143721" y="26530724"/>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45" name="Rectangle 44">
            <a:extLst>
              <a:ext uri="{FF2B5EF4-FFF2-40B4-BE49-F238E27FC236}">
                <a16:creationId xmlns:a16="http://schemas.microsoft.com/office/drawing/2014/main" id="{8395518F-C748-1441-A157-DF777B1DDC95}"/>
              </a:ext>
            </a:extLst>
          </p:cNvPr>
          <p:cNvSpPr/>
          <p:nvPr/>
        </p:nvSpPr>
        <p:spPr>
          <a:xfrm>
            <a:off x="10828668" y="20720368"/>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Rectangle 45">
            <a:extLst>
              <a:ext uri="{FF2B5EF4-FFF2-40B4-BE49-F238E27FC236}">
                <a16:creationId xmlns:a16="http://schemas.microsoft.com/office/drawing/2014/main" id="{087D38AE-895F-A044-8FD6-D8EF95175B5D}"/>
              </a:ext>
            </a:extLst>
          </p:cNvPr>
          <p:cNvSpPr/>
          <p:nvPr/>
        </p:nvSpPr>
        <p:spPr>
          <a:xfrm>
            <a:off x="20143721" y="17763659"/>
            <a:ext cx="7400925" cy="8511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Rectangle 46">
            <a:extLst>
              <a:ext uri="{FF2B5EF4-FFF2-40B4-BE49-F238E27FC236}">
                <a16:creationId xmlns:a16="http://schemas.microsoft.com/office/drawing/2014/main" id="{A868927B-00CB-2742-96EC-61C70E98CBCD}"/>
              </a:ext>
            </a:extLst>
          </p:cNvPr>
          <p:cNvSpPr/>
          <p:nvPr/>
        </p:nvSpPr>
        <p:spPr>
          <a:xfrm>
            <a:off x="1551001" y="17771383"/>
            <a:ext cx="7400925" cy="82606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Rectangle 47">
            <a:extLst>
              <a:ext uri="{FF2B5EF4-FFF2-40B4-BE49-F238E27FC236}">
                <a16:creationId xmlns:a16="http://schemas.microsoft.com/office/drawing/2014/main" id="{8A2873D7-0C77-0849-A15E-FCDF2185A616}"/>
              </a:ext>
            </a:extLst>
          </p:cNvPr>
          <p:cNvSpPr/>
          <p:nvPr/>
        </p:nvSpPr>
        <p:spPr>
          <a:xfrm>
            <a:off x="29432846" y="9995132"/>
            <a:ext cx="7428706" cy="60584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9" name="Rectangle 48">
            <a:extLst>
              <a:ext uri="{FF2B5EF4-FFF2-40B4-BE49-F238E27FC236}">
                <a16:creationId xmlns:a16="http://schemas.microsoft.com/office/drawing/2014/main" id="{98C8A7AC-856D-334E-AF8C-5464743DE7CB}"/>
              </a:ext>
            </a:extLst>
          </p:cNvPr>
          <p:cNvSpPr/>
          <p:nvPr/>
        </p:nvSpPr>
        <p:spPr>
          <a:xfrm>
            <a:off x="10828668" y="24489212"/>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0" name="Rectangle 49">
            <a:extLst>
              <a:ext uri="{FF2B5EF4-FFF2-40B4-BE49-F238E27FC236}">
                <a16:creationId xmlns:a16="http://schemas.microsoft.com/office/drawing/2014/main" id="{5A653F52-556A-E94D-A301-18982B7566D4}"/>
              </a:ext>
            </a:extLst>
          </p:cNvPr>
          <p:cNvSpPr/>
          <p:nvPr/>
        </p:nvSpPr>
        <p:spPr>
          <a:xfrm>
            <a:off x="10828668" y="28262977"/>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1" name="Rectangle 50">
            <a:extLst>
              <a:ext uri="{FF2B5EF4-FFF2-40B4-BE49-F238E27FC236}">
                <a16:creationId xmlns:a16="http://schemas.microsoft.com/office/drawing/2014/main" id="{73D6F1D7-4268-E846-BE89-9A93B8CA0A1B}"/>
              </a:ext>
            </a:extLst>
          </p:cNvPr>
          <p:cNvSpPr/>
          <p:nvPr/>
        </p:nvSpPr>
        <p:spPr>
          <a:xfrm>
            <a:off x="10830522" y="9815514"/>
            <a:ext cx="16715977" cy="51473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87DF48CC-AAA4-6849-8433-7DE76B3DEEA6}"/>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45D149D-871F-424A-916C-7D63BBB18C69}"/>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2" name="Rectangle 51">
            <a:extLst>
              <a:ext uri="{FF2B5EF4-FFF2-40B4-BE49-F238E27FC236}">
                <a16:creationId xmlns:a16="http://schemas.microsoft.com/office/drawing/2014/main" id="{463F6EEC-9180-1742-A3D9-47FE829AC9B4}"/>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3" name="Oval 52">
            <a:extLst>
              <a:ext uri="{FF2B5EF4-FFF2-40B4-BE49-F238E27FC236}">
                <a16:creationId xmlns:a16="http://schemas.microsoft.com/office/drawing/2014/main" id="{419329FE-84F5-F348-AAF0-753BB0340067}"/>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54" name="Picture 53">
            <a:extLst>
              <a:ext uri="{FF2B5EF4-FFF2-40B4-BE49-F238E27FC236}">
                <a16:creationId xmlns:a16="http://schemas.microsoft.com/office/drawing/2014/main" id="{231F9B82-49FF-47F7-A714-ACD2929AD2E2}"/>
              </a:ext>
            </a:extLst>
          </p:cNvPr>
          <p:cNvPicPr>
            <a:picLocks noChangeAspect="1"/>
          </p:cNvPicPr>
          <p:nvPr/>
        </p:nvPicPr>
        <p:blipFill>
          <a:blip r:embed="rId2"/>
          <a:stretch>
            <a:fillRect/>
          </a:stretch>
        </p:blipFill>
        <p:spPr>
          <a:xfrm>
            <a:off x="25946300" y="3285140"/>
            <a:ext cx="9394750" cy="1896020"/>
          </a:xfrm>
          <a:prstGeom prst="rect">
            <a:avLst/>
          </a:prstGeom>
        </p:spPr>
      </p:pic>
    </p:spTree>
    <p:extLst>
      <p:ext uri="{BB962C8B-B14F-4D97-AF65-F5344CB8AC3E}">
        <p14:creationId xmlns:p14="http://schemas.microsoft.com/office/powerpoint/2010/main" val="179459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2F3F4-09B0-AF43-99F4-57966F82DA2C}"/>
              </a:ext>
            </a:extLst>
          </p:cNvPr>
          <p:cNvSpPr/>
          <p:nvPr/>
        </p:nvSpPr>
        <p:spPr>
          <a:xfrm>
            <a:off x="1029296" y="9482137"/>
            <a:ext cx="9772054" cy="7938631"/>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6" name="Rectangle 5">
            <a:extLst>
              <a:ext uri="{FF2B5EF4-FFF2-40B4-BE49-F238E27FC236}">
                <a16:creationId xmlns:a16="http://schemas.microsoft.com/office/drawing/2014/main" id="{3BA2A88B-3360-5040-9003-E2372CDE5E46}"/>
              </a:ext>
            </a:extLst>
          </p:cNvPr>
          <p:cNvSpPr/>
          <p:nvPr/>
        </p:nvSpPr>
        <p:spPr>
          <a:xfrm>
            <a:off x="1029296" y="8458201"/>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798962-C1C7-D04D-A223-75C1A115DA80}"/>
              </a:ext>
            </a:extLst>
          </p:cNvPr>
          <p:cNvSpPr/>
          <p:nvPr/>
        </p:nvSpPr>
        <p:spPr>
          <a:xfrm>
            <a:off x="1029296" y="18995497"/>
            <a:ext cx="9772054" cy="2247283"/>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9" name="Rectangle 8">
            <a:extLst>
              <a:ext uri="{FF2B5EF4-FFF2-40B4-BE49-F238E27FC236}">
                <a16:creationId xmlns:a16="http://schemas.microsoft.com/office/drawing/2014/main" id="{EC4A6358-4507-B847-8C53-A48D4ED9E51F}"/>
              </a:ext>
            </a:extLst>
          </p:cNvPr>
          <p:cNvSpPr/>
          <p:nvPr/>
        </p:nvSpPr>
        <p:spPr>
          <a:xfrm>
            <a:off x="1029296" y="17971560"/>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56CC652-4A5B-054C-B7C1-8A506A4D8DED}"/>
              </a:ext>
            </a:extLst>
          </p:cNvPr>
          <p:cNvSpPr/>
          <p:nvPr/>
        </p:nvSpPr>
        <p:spPr>
          <a:xfrm>
            <a:off x="1029296" y="22778685"/>
            <a:ext cx="9772054" cy="8872803"/>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2" name="Rectangle 11">
            <a:extLst>
              <a:ext uri="{FF2B5EF4-FFF2-40B4-BE49-F238E27FC236}">
                <a16:creationId xmlns:a16="http://schemas.microsoft.com/office/drawing/2014/main" id="{0639631C-08BB-0541-B861-34DFCCDB4FE0}"/>
              </a:ext>
            </a:extLst>
          </p:cNvPr>
          <p:cNvSpPr/>
          <p:nvPr/>
        </p:nvSpPr>
        <p:spPr>
          <a:xfrm>
            <a:off x="1029296" y="21754748"/>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4" name="Rectangle 13">
            <a:extLst>
              <a:ext uri="{FF2B5EF4-FFF2-40B4-BE49-F238E27FC236}">
                <a16:creationId xmlns:a16="http://schemas.microsoft.com/office/drawing/2014/main" id="{0847A8CC-451A-FF4D-A992-5AA8F5046E6F}"/>
              </a:ext>
            </a:extLst>
          </p:cNvPr>
          <p:cNvSpPr/>
          <p:nvPr/>
        </p:nvSpPr>
        <p:spPr>
          <a:xfrm>
            <a:off x="11658402" y="9482138"/>
            <a:ext cx="15058826" cy="22169350"/>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5" name="Rectangle 14">
            <a:extLst>
              <a:ext uri="{FF2B5EF4-FFF2-40B4-BE49-F238E27FC236}">
                <a16:creationId xmlns:a16="http://schemas.microsoft.com/office/drawing/2014/main" id="{6E1D1C45-5D5B-AE41-90A5-588D8661AF6B}"/>
              </a:ext>
            </a:extLst>
          </p:cNvPr>
          <p:cNvSpPr/>
          <p:nvPr/>
        </p:nvSpPr>
        <p:spPr>
          <a:xfrm>
            <a:off x="11658402" y="8458201"/>
            <a:ext cx="1505882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4FF718D-5147-DC4F-BA2F-D53A6E71E851}"/>
              </a:ext>
            </a:extLst>
          </p:cNvPr>
          <p:cNvSpPr/>
          <p:nvPr/>
        </p:nvSpPr>
        <p:spPr>
          <a:xfrm>
            <a:off x="27603450" y="9482139"/>
            <a:ext cx="9772054" cy="11760641"/>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8" name="Rectangle 17">
            <a:extLst>
              <a:ext uri="{FF2B5EF4-FFF2-40B4-BE49-F238E27FC236}">
                <a16:creationId xmlns:a16="http://schemas.microsoft.com/office/drawing/2014/main" id="{138EC08D-F3CB-A243-A37D-C070C1327C62}"/>
              </a:ext>
            </a:extLst>
          </p:cNvPr>
          <p:cNvSpPr/>
          <p:nvPr/>
        </p:nvSpPr>
        <p:spPr>
          <a:xfrm>
            <a:off x="27603450" y="8458201"/>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6CCAA2E-E485-8344-A536-7BD3970D2820}"/>
              </a:ext>
            </a:extLst>
          </p:cNvPr>
          <p:cNvSpPr/>
          <p:nvPr/>
        </p:nvSpPr>
        <p:spPr>
          <a:xfrm>
            <a:off x="27603451" y="22778686"/>
            <a:ext cx="9772054" cy="3242469"/>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1" name="Rectangle 20">
            <a:extLst>
              <a:ext uri="{FF2B5EF4-FFF2-40B4-BE49-F238E27FC236}">
                <a16:creationId xmlns:a16="http://schemas.microsoft.com/office/drawing/2014/main" id="{59430B91-8AA9-6348-80F6-DF385B5A1F00}"/>
              </a:ext>
            </a:extLst>
          </p:cNvPr>
          <p:cNvSpPr/>
          <p:nvPr/>
        </p:nvSpPr>
        <p:spPr>
          <a:xfrm>
            <a:off x="27603451" y="21754748"/>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8117404" y="23112060"/>
            <a:ext cx="8910481"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3" name="Rectangle 22">
            <a:extLst>
              <a:ext uri="{FF2B5EF4-FFF2-40B4-BE49-F238E27FC236}">
                <a16:creationId xmlns:a16="http://schemas.microsoft.com/office/drawing/2014/main" id="{B2AE2714-85D6-9141-8BE7-6A70A37DE111}"/>
              </a:ext>
            </a:extLst>
          </p:cNvPr>
          <p:cNvSpPr/>
          <p:nvPr/>
        </p:nvSpPr>
        <p:spPr>
          <a:xfrm>
            <a:off x="27603451" y="27557060"/>
            <a:ext cx="9772054" cy="4094428"/>
          </a:xfrm>
          <a:prstGeom prst="rect">
            <a:avLst/>
          </a:prstGeom>
          <a:solidFill>
            <a:srgbClr val="A391B1">
              <a:alpha val="12157"/>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4" name="Rectangle 23">
            <a:extLst>
              <a:ext uri="{FF2B5EF4-FFF2-40B4-BE49-F238E27FC236}">
                <a16:creationId xmlns:a16="http://schemas.microsoft.com/office/drawing/2014/main" id="{13D96B68-D54A-5A40-A6AC-3E453DB8FF98}"/>
              </a:ext>
            </a:extLst>
          </p:cNvPr>
          <p:cNvSpPr/>
          <p:nvPr/>
        </p:nvSpPr>
        <p:spPr>
          <a:xfrm>
            <a:off x="27603451" y="26533123"/>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88C4C15-2C03-0B49-95A9-8826656316BF}"/>
              </a:ext>
            </a:extLst>
          </p:cNvPr>
          <p:cNvSpPr txBox="1"/>
          <p:nvPr/>
        </p:nvSpPr>
        <p:spPr>
          <a:xfrm>
            <a:off x="28117404" y="27890435"/>
            <a:ext cx="8910481"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38" name="TextBox 37">
            <a:extLst>
              <a:ext uri="{FF2B5EF4-FFF2-40B4-BE49-F238E27FC236}">
                <a16:creationId xmlns:a16="http://schemas.microsoft.com/office/drawing/2014/main" id="{239E0A9E-F15B-664C-8962-79C1BC60E232}"/>
              </a:ext>
            </a:extLst>
          </p:cNvPr>
          <p:cNvSpPr txBox="1"/>
          <p:nvPr/>
        </p:nvSpPr>
        <p:spPr>
          <a:xfrm>
            <a:off x="1543249" y="9815513"/>
            <a:ext cx="8991402" cy="619874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39" name="TextBox 38">
            <a:extLst>
              <a:ext uri="{FF2B5EF4-FFF2-40B4-BE49-F238E27FC236}">
                <a16:creationId xmlns:a16="http://schemas.microsoft.com/office/drawing/2014/main" id="{4722562D-894C-8948-A59A-5415B0DCE286}"/>
              </a:ext>
            </a:extLst>
          </p:cNvPr>
          <p:cNvSpPr txBox="1"/>
          <p:nvPr/>
        </p:nvSpPr>
        <p:spPr>
          <a:xfrm>
            <a:off x="1543249" y="19328873"/>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0" name="TextBox 39">
            <a:extLst>
              <a:ext uri="{FF2B5EF4-FFF2-40B4-BE49-F238E27FC236}">
                <a16:creationId xmlns:a16="http://schemas.microsoft.com/office/drawing/2014/main" id="{9725FA86-14F3-FF4F-8996-53966EE075B4}"/>
              </a:ext>
            </a:extLst>
          </p:cNvPr>
          <p:cNvSpPr txBox="1"/>
          <p:nvPr/>
        </p:nvSpPr>
        <p:spPr>
          <a:xfrm>
            <a:off x="1543249" y="30159935"/>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41" name="TextBox 40">
            <a:extLst>
              <a:ext uri="{FF2B5EF4-FFF2-40B4-BE49-F238E27FC236}">
                <a16:creationId xmlns:a16="http://schemas.microsoft.com/office/drawing/2014/main" id="{193E64B9-BDF3-334C-AC6A-51DE18A3DD89}"/>
              </a:ext>
            </a:extLst>
          </p:cNvPr>
          <p:cNvSpPr txBox="1"/>
          <p:nvPr/>
        </p:nvSpPr>
        <p:spPr>
          <a:xfrm>
            <a:off x="28117405" y="18483528"/>
            <a:ext cx="8910480"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42" name="Rectangle 41">
            <a:extLst>
              <a:ext uri="{FF2B5EF4-FFF2-40B4-BE49-F238E27FC236}">
                <a16:creationId xmlns:a16="http://schemas.microsoft.com/office/drawing/2014/main" id="{A28D2177-1FAB-C64E-BE71-DE3E5937C041}"/>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Rectangle 42">
            <a:extLst>
              <a:ext uri="{FF2B5EF4-FFF2-40B4-BE49-F238E27FC236}">
                <a16:creationId xmlns:a16="http://schemas.microsoft.com/office/drawing/2014/main" id="{30419C0C-A074-3945-95E5-2E5B73A488E9}"/>
              </a:ext>
            </a:extLst>
          </p:cNvPr>
          <p:cNvSpPr/>
          <p:nvPr/>
        </p:nvSpPr>
        <p:spPr>
          <a:xfrm>
            <a:off x="12172355" y="24695863"/>
            <a:ext cx="14060091" cy="62690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4" name="TextBox 43">
            <a:extLst>
              <a:ext uri="{FF2B5EF4-FFF2-40B4-BE49-F238E27FC236}">
                <a16:creationId xmlns:a16="http://schemas.microsoft.com/office/drawing/2014/main" id="{53469F49-9CAD-7C4B-A0F5-5DB008F466FF}"/>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45" name="Rectangle 44">
            <a:extLst>
              <a:ext uri="{FF2B5EF4-FFF2-40B4-BE49-F238E27FC236}">
                <a16:creationId xmlns:a16="http://schemas.microsoft.com/office/drawing/2014/main" id="{3836CE28-70BC-5643-9457-CA583AD0DB88}"/>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Rectangle 45">
            <a:extLst>
              <a:ext uri="{FF2B5EF4-FFF2-40B4-BE49-F238E27FC236}">
                <a16:creationId xmlns:a16="http://schemas.microsoft.com/office/drawing/2014/main" id="{BEDCAAA3-E571-EF4F-A79E-4C3CD9A5B158}"/>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Rectangle 46">
            <a:extLst>
              <a:ext uri="{FF2B5EF4-FFF2-40B4-BE49-F238E27FC236}">
                <a16:creationId xmlns:a16="http://schemas.microsoft.com/office/drawing/2014/main" id="{50C4DA1B-A9BF-794F-9F69-C3FD856C45F8}"/>
              </a:ext>
            </a:extLst>
          </p:cNvPr>
          <p:cNvSpPr/>
          <p:nvPr/>
        </p:nvSpPr>
        <p:spPr>
          <a:xfrm>
            <a:off x="1543250" y="23112061"/>
            <a:ext cx="8744148" cy="67144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Rectangle 47">
            <a:extLst>
              <a:ext uri="{FF2B5EF4-FFF2-40B4-BE49-F238E27FC236}">
                <a16:creationId xmlns:a16="http://schemas.microsoft.com/office/drawing/2014/main" id="{7F38C1D3-D8BC-5943-8BEC-173EF4FF415B}"/>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9" name="Rectangle 48">
            <a:extLst>
              <a:ext uri="{FF2B5EF4-FFF2-40B4-BE49-F238E27FC236}">
                <a16:creationId xmlns:a16="http://schemas.microsoft.com/office/drawing/2014/main" id="{53458B4D-1F35-804B-AA51-10BC7A2C8F68}"/>
              </a:ext>
            </a:extLst>
          </p:cNvPr>
          <p:cNvSpPr/>
          <p:nvPr/>
        </p:nvSpPr>
        <p:spPr>
          <a:xfrm>
            <a:off x="28117403" y="9838938"/>
            <a:ext cx="8744149" cy="80914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5" name="TextBox 34">
            <a:extLst>
              <a:ext uri="{FF2B5EF4-FFF2-40B4-BE49-F238E27FC236}">
                <a16:creationId xmlns:a16="http://schemas.microsoft.com/office/drawing/2014/main" id="{679348F6-27BC-2B41-A27E-FFFF701AE979}"/>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F948824-12C5-7943-A6AC-F20EE96B6212}"/>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0" name="Rectangle 49">
            <a:extLst>
              <a:ext uri="{FF2B5EF4-FFF2-40B4-BE49-F238E27FC236}">
                <a16:creationId xmlns:a16="http://schemas.microsoft.com/office/drawing/2014/main" id="{746161B6-5846-4242-9FF4-DAF7BE24D6A1}"/>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1" name="Oval 50">
            <a:extLst>
              <a:ext uri="{FF2B5EF4-FFF2-40B4-BE49-F238E27FC236}">
                <a16:creationId xmlns:a16="http://schemas.microsoft.com/office/drawing/2014/main" id="{FDA1C3D3-D924-1F40-A30E-E31A3DFE5DE3}"/>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52" name="Picture 51">
            <a:extLst>
              <a:ext uri="{FF2B5EF4-FFF2-40B4-BE49-F238E27FC236}">
                <a16:creationId xmlns:a16="http://schemas.microsoft.com/office/drawing/2014/main" id="{CF0B9F34-59AD-4698-AB8C-29D21FAF35C4}"/>
              </a:ext>
            </a:extLst>
          </p:cNvPr>
          <p:cNvPicPr>
            <a:picLocks noChangeAspect="1"/>
          </p:cNvPicPr>
          <p:nvPr/>
        </p:nvPicPr>
        <p:blipFill>
          <a:blip r:embed="rId2"/>
          <a:stretch>
            <a:fillRect/>
          </a:stretch>
        </p:blipFill>
        <p:spPr>
          <a:xfrm>
            <a:off x="25946298" y="3036652"/>
            <a:ext cx="9394750" cy="1896020"/>
          </a:xfrm>
          <a:prstGeom prst="rect">
            <a:avLst/>
          </a:prstGeom>
        </p:spPr>
      </p:pic>
    </p:spTree>
    <p:extLst>
      <p:ext uri="{BB962C8B-B14F-4D97-AF65-F5344CB8AC3E}">
        <p14:creationId xmlns:p14="http://schemas.microsoft.com/office/powerpoint/2010/main" val="237191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3</a:t>
            </a:r>
          </a:p>
        </p:txBody>
      </p:sp>
    </p:spTree>
    <p:extLst>
      <p:ext uri="{BB962C8B-B14F-4D97-AF65-F5344CB8AC3E}">
        <p14:creationId xmlns:p14="http://schemas.microsoft.com/office/powerpoint/2010/main" val="354125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0FEF-011A-5342-B701-2B5D8E102B3F}"/>
              </a:ext>
            </a:extLst>
          </p:cNvPr>
          <p:cNvSpPr/>
          <p:nvPr/>
        </p:nvSpPr>
        <p:spPr>
          <a:xfrm>
            <a:off x="1029296" y="8458201"/>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CDB76-B0F2-6F41-8B57-3F2A80D0319B}"/>
              </a:ext>
            </a:extLst>
          </p:cNvPr>
          <p:cNvSpPr/>
          <p:nvPr/>
        </p:nvSpPr>
        <p:spPr>
          <a:xfrm>
            <a:off x="1029296" y="15780898"/>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D122781-2C66-7D44-B469-BC6909743CF3}"/>
              </a:ext>
            </a:extLst>
          </p:cNvPr>
          <p:cNvSpPr/>
          <p:nvPr/>
        </p:nvSpPr>
        <p:spPr>
          <a:xfrm>
            <a:off x="1029296" y="19564086"/>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4" name="Rectangle 13">
            <a:extLst>
              <a:ext uri="{FF2B5EF4-FFF2-40B4-BE49-F238E27FC236}">
                <a16:creationId xmlns:a16="http://schemas.microsoft.com/office/drawing/2014/main" id="{DEE8E935-1F76-7B41-A8A0-FA9A6DC4CBE3}"/>
              </a:ext>
            </a:extLst>
          </p:cNvPr>
          <p:cNvSpPr/>
          <p:nvPr/>
        </p:nvSpPr>
        <p:spPr>
          <a:xfrm>
            <a:off x="13487797" y="8458201"/>
            <a:ext cx="11429206"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59C470A-374F-3543-B16F-0BC89D36B0E4}"/>
              </a:ext>
            </a:extLst>
          </p:cNvPr>
          <p:cNvSpPr/>
          <p:nvPr/>
        </p:nvSpPr>
        <p:spPr>
          <a:xfrm>
            <a:off x="25946298" y="8458201"/>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Helvetica" pitchFamily="2" charset="0"/>
              </a:rPr>
              <a:t>Conclusion</a:t>
            </a:r>
            <a:endParaRPr lang="en-US" sz="4375" dirty="0">
              <a:latin typeface="Helvetica" pitchFamily="2" charset="0"/>
            </a:endParaRPr>
          </a:p>
        </p:txBody>
      </p:sp>
      <p:sp>
        <p:nvSpPr>
          <p:cNvPr id="20" name="Rectangle 19">
            <a:extLst>
              <a:ext uri="{FF2B5EF4-FFF2-40B4-BE49-F238E27FC236}">
                <a16:creationId xmlns:a16="http://schemas.microsoft.com/office/drawing/2014/main" id="{91CEC3C6-A0A1-964B-B8A8-C834154687AF}"/>
              </a:ext>
            </a:extLst>
          </p:cNvPr>
          <p:cNvSpPr/>
          <p:nvPr/>
        </p:nvSpPr>
        <p:spPr>
          <a:xfrm>
            <a:off x="25946300" y="22412326"/>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Helvetica" pitchFamily="2" charset="0"/>
              </a:rPr>
              <a:t>Acknowledgments</a:t>
            </a:r>
            <a:endParaRPr lang="en-US" sz="4375" dirty="0">
              <a:latin typeface="Helvetica" pitchFamily="2"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5946300" y="23769638"/>
            <a:ext cx="11429207"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 aut omnienderi sinvele stiam, cus eos sime sed que occupta temquia nobisciur? Quis dolenem oluptam ne nonessumqui</a:t>
            </a:r>
          </a:p>
        </p:txBody>
      </p:sp>
      <p:sp>
        <p:nvSpPr>
          <p:cNvPr id="23" name="Rectangle 22">
            <a:extLst>
              <a:ext uri="{FF2B5EF4-FFF2-40B4-BE49-F238E27FC236}">
                <a16:creationId xmlns:a16="http://schemas.microsoft.com/office/drawing/2014/main" id="{BBD28B2E-EB3C-4243-98EF-FED959248E29}"/>
              </a:ext>
            </a:extLst>
          </p:cNvPr>
          <p:cNvSpPr/>
          <p:nvPr/>
        </p:nvSpPr>
        <p:spPr>
          <a:xfrm>
            <a:off x="25946300" y="27190701"/>
            <a:ext cx="11429207"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Helvetica" pitchFamily="2" charset="0"/>
              </a:rPr>
              <a:t>References</a:t>
            </a:r>
            <a:endParaRPr lang="en-US" sz="4375" dirty="0">
              <a:latin typeface="Helvetica" pitchFamily="2" charset="0"/>
            </a:endParaRPr>
          </a:p>
        </p:txBody>
      </p:sp>
      <p:sp>
        <p:nvSpPr>
          <p:cNvPr id="24" name="TextBox 23">
            <a:extLst>
              <a:ext uri="{FF2B5EF4-FFF2-40B4-BE49-F238E27FC236}">
                <a16:creationId xmlns:a16="http://schemas.microsoft.com/office/drawing/2014/main" id="{EF233BEC-D918-0A48-8894-42A92980A8AA}"/>
              </a:ext>
            </a:extLst>
          </p:cNvPr>
          <p:cNvSpPr txBox="1"/>
          <p:nvPr/>
        </p:nvSpPr>
        <p:spPr>
          <a:xfrm>
            <a:off x="25946300" y="28548013"/>
            <a:ext cx="11429207"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32" name="TextBox 31">
            <a:extLst>
              <a:ext uri="{FF2B5EF4-FFF2-40B4-BE49-F238E27FC236}">
                <a16:creationId xmlns:a16="http://schemas.microsoft.com/office/drawing/2014/main" id="{1168F076-63CE-2C45-93FB-D6260330E28C}"/>
              </a:ext>
            </a:extLst>
          </p:cNvPr>
          <p:cNvSpPr txBox="1"/>
          <p:nvPr/>
        </p:nvSpPr>
        <p:spPr>
          <a:xfrm>
            <a:off x="1029296" y="9815514"/>
            <a:ext cx="11429205" cy="5484194"/>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6"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6"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 quibus dolutatur sedit aliam apienda versper feriti delia pa dolo quamus arum es endellu pisquia aditatur</a:t>
            </a:r>
          </a:p>
        </p:txBody>
      </p:sp>
      <p:sp>
        <p:nvSpPr>
          <p:cNvPr id="33" name="TextBox 32">
            <a:extLst>
              <a:ext uri="{FF2B5EF4-FFF2-40B4-BE49-F238E27FC236}">
                <a16:creationId xmlns:a16="http://schemas.microsoft.com/office/drawing/2014/main" id="{210743AB-8A16-9146-9C6B-9B3D89C02138}"/>
              </a:ext>
            </a:extLst>
          </p:cNvPr>
          <p:cNvSpPr txBox="1"/>
          <p:nvPr/>
        </p:nvSpPr>
        <p:spPr>
          <a:xfrm>
            <a:off x="1029296" y="17138210"/>
            <a:ext cx="11429205" cy="1889620"/>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6" dirty="0">
                <a:latin typeface="Arial" panose="020B0604020202020204" pitchFamily="34" charset="0"/>
                <a:cs typeface="Arial" panose="020B0604020202020204" pitchFamily="34" charset="0"/>
              </a:rPr>
              <a:t>Ditat que a quibus dolutatur sedit aliam apienda versper feriti delia pa dolo quamus arum es endellu pisquia aditatur audam earupid quo quunt odigniscil earum verios nonsequam duciis et</a:t>
            </a:r>
          </a:p>
        </p:txBody>
      </p:sp>
      <p:sp>
        <p:nvSpPr>
          <p:cNvPr id="34" name="TextBox 33">
            <a:extLst>
              <a:ext uri="{FF2B5EF4-FFF2-40B4-BE49-F238E27FC236}">
                <a16:creationId xmlns:a16="http://schemas.microsoft.com/office/drawing/2014/main" id="{36215FD9-64DC-3043-8EB1-3DBB8C8AB21D}"/>
              </a:ext>
            </a:extLst>
          </p:cNvPr>
          <p:cNvSpPr txBox="1"/>
          <p:nvPr/>
        </p:nvSpPr>
        <p:spPr>
          <a:xfrm>
            <a:off x="1029296" y="20921400"/>
            <a:ext cx="11429205"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35" name="TextBox 34">
            <a:extLst>
              <a:ext uri="{FF2B5EF4-FFF2-40B4-BE49-F238E27FC236}">
                <a16:creationId xmlns:a16="http://schemas.microsoft.com/office/drawing/2014/main" id="{91D0EA02-6EEA-2043-96CB-F62C256A98A6}"/>
              </a:ext>
            </a:extLst>
          </p:cNvPr>
          <p:cNvSpPr txBox="1"/>
          <p:nvPr/>
        </p:nvSpPr>
        <p:spPr>
          <a:xfrm>
            <a:off x="25946299" y="17429520"/>
            <a:ext cx="11429206"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 aut omnienderi sinvele stiam, cus eos sime sed que occupta temquia nobisciur? Quis dolenem oluptam ne nonessumqui</a:t>
            </a:r>
          </a:p>
          <a:p>
            <a:endParaRPr lang="en-US" sz="2334"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DBEDB47-166B-6848-84AE-F3D4E3B5A1F6}"/>
              </a:ext>
            </a:extLst>
          </p:cNvPr>
          <p:cNvSpPr txBox="1"/>
          <p:nvPr/>
        </p:nvSpPr>
        <p:spPr>
          <a:xfrm>
            <a:off x="13487797" y="18910718"/>
            <a:ext cx="1142920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9E61101-5EF6-6B46-914F-CA5C0451EE03}"/>
              </a:ext>
            </a:extLst>
          </p:cNvPr>
          <p:cNvSpPr/>
          <p:nvPr/>
        </p:nvSpPr>
        <p:spPr>
          <a:xfrm>
            <a:off x="13487798" y="15475569"/>
            <a:ext cx="5309054"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8" name="Rectangle 37">
            <a:extLst>
              <a:ext uri="{FF2B5EF4-FFF2-40B4-BE49-F238E27FC236}">
                <a16:creationId xmlns:a16="http://schemas.microsoft.com/office/drawing/2014/main" id="{9649ACC7-CA7B-714B-AEA7-CEF458A54E36}"/>
              </a:ext>
            </a:extLst>
          </p:cNvPr>
          <p:cNvSpPr/>
          <p:nvPr/>
        </p:nvSpPr>
        <p:spPr>
          <a:xfrm>
            <a:off x="13487797" y="21146282"/>
            <a:ext cx="11429206" cy="74017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9" name="TextBox 38">
            <a:extLst>
              <a:ext uri="{FF2B5EF4-FFF2-40B4-BE49-F238E27FC236}">
                <a16:creationId xmlns:a16="http://schemas.microsoft.com/office/drawing/2014/main" id="{D297980D-4ECC-F745-B2B0-F00C14163F51}"/>
              </a:ext>
            </a:extLst>
          </p:cNvPr>
          <p:cNvSpPr txBox="1"/>
          <p:nvPr/>
        </p:nvSpPr>
        <p:spPr>
          <a:xfrm>
            <a:off x="13487797" y="28907214"/>
            <a:ext cx="1142920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40" name="Rectangle 39">
            <a:extLst>
              <a:ext uri="{FF2B5EF4-FFF2-40B4-BE49-F238E27FC236}">
                <a16:creationId xmlns:a16="http://schemas.microsoft.com/office/drawing/2014/main" id="{FEB20CB5-C342-764E-B79A-7C682C36C316}"/>
              </a:ext>
            </a:extLst>
          </p:cNvPr>
          <p:cNvSpPr/>
          <p:nvPr/>
        </p:nvSpPr>
        <p:spPr>
          <a:xfrm>
            <a:off x="25946299" y="9994108"/>
            <a:ext cx="11429205" cy="71181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Rectangle 40">
            <a:extLst>
              <a:ext uri="{FF2B5EF4-FFF2-40B4-BE49-F238E27FC236}">
                <a16:creationId xmlns:a16="http://schemas.microsoft.com/office/drawing/2014/main" id="{8432BACB-B7AC-9249-89BD-23CE195D42AA}"/>
              </a:ext>
            </a:extLst>
          </p:cNvPr>
          <p:cNvSpPr/>
          <p:nvPr/>
        </p:nvSpPr>
        <p:spPr>
          <a:xfrm>
            <a:off x="1029296" y="22772083"/>
            <a:ext cx="11429205" cy="8741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2" name="Rectangle 41">
            <a:extLst>
              <a:ext uri="{FF2B5EF4-FFF2-40B4-BE49-F238E27FC236}">
                <a16:creationId xmlns:a16="http://schemas.microsoft.com/office/drawing/2014/main" id="{BD028CE5-80CA-A547-8060-A3BDE4204EC8}"/>
              </a:ext>
            </a:extLst>
          </p:cNvPr>
          <p:cNvSpPr/>
          <p:nvPr/>
        </p:nvSpPr>
        <p:spPr>
          <a:xfrm>
            <a:off x="13487797" y="9994107"/>
            <a:ext cx="11429206"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Rectangle 42">
            <a:extLst>
              <a:ext uri="{FF2B5EF4-FFF2-40B4-BE49-F238E27FC236}">
                <a16:creationId xmlns:a16="http://schemas.microsoft.com/office/drawing/2014/main" id="{BDD90DD4-B82B-EE48-A0A1-0F9A585E7A8D}"/>
              </a:ext>
            </a:extLst>
          </p:cNvPr>
          <p:cNvSpPr/>
          <p:nvPr/>
        </p:nvSpPr>
        <p:spPr>
          <a:xfrm>
            <a:off x="19607949" y="15475569"/>
            <a:ext cx="5309054"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28" name="TextBox 27">
            <a:extLst>
              <a:ext uri="{FF2B5EF4-FFF2-40B4-BE49-F238E27FC236}">
                <a16:creationId xmlns:a16="http://schemas.microsoft.com/office/drawing/2014/main" id="{A7BBB061-AFE3-614D-A863-BE22A56A5B2C}"/>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46EFCF9-B25B-6346-9D23-E217C50DCFE6}"/>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31" name="Rectangle 30">
            <a:extLst>
              <a:ext uri="{FF2B5EF4-FFF2-40B4-BE49-F238E27FC236}">
                <a16:creationId xmlns:a16="http://schemas.microsoft.com/office/drawing/2014/main" id="{A9D68F5A-05EC-6041-8B3D-3845CEC2FF8D}"/>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4" name="Oval 43">
            <a:extLst>
              <a:ext uri="{FF2B5EF4-FFF2-40B4-BE49-F238E27FC236}">
                <a16:creationId xmlns:a16="http://schemas.microsoft.com/office/drawing/2014/main" id="{ECBB07DC-28FF-3C40-B6A2-6E6A8165D7B0}"/>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5" name="Picture 44">
            <a:extLst>
              <a:ext uri="{FF2B5EF4-FFF2-40B4-BE49-F238E27FC236}">
                <a16:creationId xmlns:a16="http://schemas.microsoft.com/office/drawing/2014/main" id="{AAC27B63-F525-46E1-B23A-648C66519878}"/>
              </a:ext>
            </a:extLst>
          </p:cNvPr>
          <p:cNvPicPr>
            <a:picLocks noChangeAspect="1"/>
          </p:cNvPicPr>
          <p:nvPr/>
        </p:nvPicPr>
        <p:blipFill>
          <a:blip r:embed="rId2"/>
          <a:stretch>
            <a:fillRect/>
          </a:stretch>
        </p:blipFill>
        <p:spPr>
          <a:xfrm>
            <a:off x="25644331" y="3099329"/>
            <a:ext cx="9394750" cy="1896020"/>
          </a:xfrm>
          <a:prstGeom prst="rect">
            <a:avLst/>
          </a:prstGeom>
        </p:spPr>
      </p:pic>
    </p:spTree>
    <p:extLst>
      <p:ext uri="{BB962C8B-B14F-4D97-AF65-F5344CB8AC3E}">
        <p14:creationId xmlns:p14="http://schemas.microsoft.com/office/powerpoint/2010/main" val="78356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85F1B7E-A737-DC4B-814E-B7C4DC361FCF}"/>
              </a:ext>
            </a:extLst>
          </p:cNvPr>
          <p:cNvSpPr txBox="1"/>
          <p:nvPr/>
        </p:nvSpPr>
        <p:spPr>
          <a:xfrm>
            <a:off x="1466850" y="5244167"/>
            <a:ext cx="19069050" cy="3270126"/>
          </a:xfrm>
          <a:prstGeom prst="rect">
            <a:avLst/>
          </a:prstGeom>
          <a:noFill/>
        </p:spPr>
        <p:txBody>
          <a:bodyPr wrap="square" rtlCol="0">
            <a:spAutoFit/>
          </a:bodyPr>
          <a:lstStyle/>
          <a:p>
            <a:r>
              <a:rPr lang="en-US" sz="7000" b="1" dirty="0"/>
              <a:t>CHANGING COLORS</a:t>
            </a:r>
          </a:p>
          <a:p>
            <a:r>
              <a:rPr lang="en-US" sz="4550" dirty="0"/>
              <a:t>All templates included </a:t>
            </a:r>
            <a:r>
              <a:rPr lang="en-US" sz="4550" dirty="0">
                <a:solidFill>
                  <a:sysClr val="windowText" lastClr="000000"/>
                </a:solidFill>
              </a:rPr>
              <a:t>here</a:t>
            </a:r>
            <a:r>
              <a:rPr lang="en-US" sz="4550" dirty="0"/>
              <a:t> are built with Wildcat Purple as the accent color, but these colors can easily be changed to fit the tone of your content. To do this, you need to know how to change the shape fill, shape outline, and text color. </a:t>
            </a:r>
          </a:p>
        </p:txBody>
      </p:sp>
      <p:sp>
        <p:nvSpPr>
          <p:cNvPr id="18" name="TextBox 17">
            <a:extLst>
              <a:ext uri="{FF2B5EF4-FFF2-40B4-BE49-F238E27FC236}">
                <a16:creationId xmlns:a16="http://schemas.microsoft.com/office/drawing/2014/main" id="{7DF08EBE-8803-8748-B9E3-67208E7A3062}"/>
              </a:ext>
            </a:extLst>
          </p:cNvPr>
          <p:cNvSpPr txBox="1"/>
          <p:nvPr/>
        </p:nvSpPr>
        <p:spPr>
          <a:xfrm>
            <a:off x="1466850" y="10261677"/>
            <a:ext cx="10401300" cy="2893100"/>
          </a:xfrm>
          <a:prstGeom prst="rect">
            <a:avLst/>
          </a:prstGeom>
          <a:noFill/>
        </p:spPr>
        <p:txBody>
          <a:bodyPr wrap="square" rtlCol="0">
            <a:spAutoFit/>
          </a:bodyPr>
          <a:lstStyle/>
          <a:p>
            <a:r>
              <a:rPr lang="en-US" sz="4550" b="1" dirty="0"/>
              <a:t>TEXT COLOR</a:t>
            </a:r>
          </a:p>
          <a:p>
            <a:r>
              <a:rPr lang="en-US" sz="4550" dirty="0"/>
              <a:t>From either the “home” tab or “shape format” tab, find the ‘A’ with a color block below.</a:t>
            </a:r>
          </a:p>
        </p:txBody>
      </p:sp>
      <p:sp>
        <p:nvSpPr>
          <p:cNvPr id="22" name="TextBox 21">
            <a:extLst>
              <a:ext uri="{FF2B5EF4-FFF2-40B4-BE49-F238E27FC236}">
                <a16:creationId xmlns:a16="http://schemas.microsoft.com/office/drawing/2014/main" id="{4EE30C1C-7573-2B43-BAAD-6F39964ED11B}"/>
              </a:ext>
            </a:extLst>
          </p:cNvPr>
          <p:cNvSpPr txBox="1"/>
          <p:nvPr/>
        </p:nvSpPr>
        <p:spPr>
          <a:xfrm>
            <a:off x="14001750" y="10261677"/>
            <a:ext cx="10401300" cy="3593291"/>
          </a:xfrm>
          <a:prstGeom prst="rect">
            <a:avLst/>
          </a:prstGeom>
          <a:noFill/>
        </p:spPr>
        <p:txBody>
          <a:bodyPr wrap="square" rtlCol="0">
            <a:spAutoFit/>
          </a:bodyPr>
          <a:lstStyle/>
          <a:p>
            <a:r>
              <a:rPr lang="en-US" sz="4550" b="1" dirty="0"/>
              <a:t>SHAPE FILL COLOR</a:t>
            </a:r>
          </a:p>
          <a:p>
            <a:r>
              <a:rPr lang="en-US" sz="4550" dirty="0"/>
              <a:t>From the “shape format” tab, find the paint bucket icon with a color block below, and choose from the given swatches or “more fill colors”.</a:t>
            </a:r>
          </a:p>
        </p:txBody>
      </p:sp>
      <p:sp>
        <p:nvSpPr>
          <p:cNvPr id="23" name="TextBox 22">
            <a:extLst>
              <a:ext uri="{FF2B5EF4-FFF2-40B4-BE49-F238E27FC236}">
                <a16:creationId xmlns:a16="http://schemas.microsoft.com/office/drawing/2014/main" id="{288EEC32-4857-AC46-92B9-DF05B461453D}"/>
              </a:ext>
            </a:extLst>
          </p:cNvPr>
          <p:cNvSpPr txBox="1"/>
          <p:nvPr/>
        </p:nvSpPr>
        <p:spPr>
          <a:xfrm>
            <a:off x="26460252" y="10261677"/>
            <a:ext cx="10401300" cy="3593291"/>
          </a:xfrm>
          <a:prstGeom prst="rect">
            <a:avLst/>
          </a:prstGeom>
          <a:noFill/>
        </p:spPr>
        <p:txBody>
          <a:bodyPr wrap="square" rtlCol="0">
            <a:spAutoFit/>
          </a:bodyPr>
          <a:lstStyle/>
          <a:p>
            <a:r>
              <a:rPr lang="en-US" sz="4550" b="1" dirty="0"/>
              <a:t>SHAPE OUTLINE COLOR</a:t>
            </a:r>
          </a:p>
          <a:p>
            <a:r>
              <a:rPr lang="en-US" sz="4550" dirty="0"/>
              <a:t>From the “shape format” tab, find the pencil icon with a color block below, and choose from the given swatches or “more outline colors”.</a:t>
            </a:r>
          </a:p>
        </p:txBody>
      </p:sp>
      <p:sp>
        <p:nvSpPr>
          <p:cNvPr id="24" name="TextBox 23">
            <a:extLst>
              <a:ext uri="{FF2B5EF4-FFF2-40B4-BE49-F238E27FC236}">
                <a16:creationId xmlns:a16="http://schemas.microsoft.com/office/drawing/2014/main" id="{93BBD0B1-7CE8-EF42-8AE8-4B39B3BD3670}"/>
              </a:ext>
            </a:extLst>
          </p:cNvPr>
          <p:cNvSpPr txBox="1"/>
          <p:nvPr/>
        </p:nvSpPr>
        <p:spPr>
          <a:xfrm>
            <a:off x="2119961" y="25799592"/>
            <a:ext cx="11184730" cy="2192908"/>
          </a:xfrm>
          <a:prstGeom prst="rect">
            <a:avLst/>
          </a:prstGeom>
          <a:noFill/>
        </p:spPr>
        <p:txBody>
          <a:bodyPr wrap="square" rtlCol="0">
            <a:spAutoFit/>
          </a:bodyPr>
          <a:lstStyle/>
          <a:p>
            <a:r>
              <a:rPr lang="en-US" sz="4550" b="1" dirty="0"/>
              <a:t>GRADIENTS: </a:t>
            </a:r>
            <a:r>
              <a:rPr lang="en-US" sz="4550" dirty="0"/>
              <a:t>For editing gradients, go to the bottom of the Shape Fill dropdown and choose: Gradient &gt; More Gradients </a:t>
            </a:r>
          </a:p>
        </p:txBody>
      </p:sp>
      <p:sp>
        <p:nvSpPr>
          <p:cNvPr id="25" name="TextBox 24">
            <a:extLst>
              <a:ext uri="{FF2B5EF4-FFF2-40B4-BE49-F238E27FC236}">
                <a16:creationId xmlns:a16="http://schemas.microsoft.com/office/drawing/2014/main" id="{084751C4-ED23-4C4A-81B4-B582E1E3C71D}"/>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EDITING BASICS</a:t>
            </a:r>
          </a:p>
        </p:txBody>
      </p:sp>
      <p:sp>
        <p:nvSpPr>
          <p:cNvPr id="11" name="TextBox 10">
            <a:extLst>
              <a:ext uri="{FF2B5EF4-FFF2-40B4-BE49-F238E27FC236}">
                <a16:creationId xmlns:a16="http://schemas.microsoft.com/office/drawing/2014/main" id="{696BE585-E6A8-8D47-8DFD-C83A1738FFE2}"/>
              </a:ext>
            </a:extLst>
          </p:cNvPr>
          <p:cNvSpPr txBox="1"/>
          <p:nvPr/>
        </p:nvSpPr>
        <p:spPr>
          <a:xfrm>
            <a:off x="18230651" y="25693249"/>
            <a:ext cx="16459201" cy="4993675"/>
          </a:xfrm>
          <a:prstGeom prst="rect">
            <a:avLst/>
          </a:prstGeom>
          <a:noFill/>
        </p:spPr>
        <p:txBody>
          <a:bodyPr wrap="square" rtlCol="0">
            <a:spAutoFit/>
          </a:bodyPr>
          <a:lstStyle/>
          <a:p>
            <a:r>
              <a:rPr lang="en-US" sz="4550" b="1" dirty="0"/>
              <a:t>NOTE: </a:t>
            </a:r>
            <a:r>
              <a:rPr lang="en-US" sz="4550" b="1" dirty="0">
                <a:solidFill>
                  <a:srgbClr val="C00000"/>
                </a:solidFill>
              </a:rPr>
              <a:t>DO NOT </a:t>
            </a:r>
            <a:r>
              <a:rPr lang="en-US" sz="4550" b="1" dirty="0"/>
              <a:t>ADD A DARK BACKGROUND BEHIND AREAS OF TEXT</a:t>
            </a:r>
          </a:p>
          <a:p>
            <a:r>
              <a:rPr lang="en-US" sz="4550" dirty="0"/>
              <a:t>White text against a dark background might look acceptable on screen, but can be problematic in printed form. Large areas of dark colors can print differently than expected, and highly saturated ink can bleed into white letters and make the text less legible. White text against a background can be useful for things like bold headers (with larger text), but shouldn’t be used for full paragraphs with small text. </a:t>
            </a:r>
          </a:p>
        </p:txBody>
      </p:sp>
      <p:pic>
        <p:nvPicPr>
          <p:cNvPr id="5" name="Picture 4">
            <a:extLst>
              <a:ext uri="{FF2B5EF4-FFF2-40B4-BE49-F238E27FC236}">
                <a16:creationId xmlns:a16="http://schemas.microsoft.com/office/drawing/2014/main" id="{B90D24A3-69D3-468B-B035-5490764FBD92}"/>
              </a:ext>
            </a:extLst>
          </p:cNvPr>
          <p:cNvPicPr>
            <a:picLocks noChangeAspect="1"/>
          </p:cNvPicPr>
          <p:nvPr/>
        </p:nvPicPr>
        <p:blipFill>
          <a:blip r:embed="rId2"/>
          <a:stretch>
            <a:fillRect/>
          </a:stretch>
        </p:blipFill>
        <p:spPr>
          <a:xfrm>
            <a:off x="701303" y="13671887"/>
            <a:ext cx="11932393" cy="7767533"/>
          </a:xfrm>
          <a:prstGeom prst="rect">
            <a:avLst/>
          </a:prstGeom>
        </p:spPr>
      </p:pic>
      <p:pic>
        <p:nvPicPr>
          <p:cNvPr id="6" name="Picture 5">
            <a:extLst>
              <a:ext uri="{FF2B5EF4-FFF2-40B4-BE49-F238E27FC236}">
                <a16:creationId xmlns:a16="http://schemas.microsoft.com/office/drawing/2014/main" id="{2E8B0B6D-A156-4D0B-9270-105806FA2D80}"/>
              </a:ext>
            </a:extLst>
          </p:cNvPr>
          <p:cNvPicPr>
            <a:picLocks noChangeAspect="1"/>
          </p:cNvPicPr>
          <p:nvPr/>
        </p:nvPicPr>
        <p:blipFill>
          <a:blip r:embed="rId3"/>
          <a:stretch>
            <a:fillRect/>
          </a:stretch>
        </p:blipFill>
        <p:spPr>
          <a:xfrm>
            <a:off x="13304691" y="14421042"/>
            <a:ext cx="11795418" cy="7664709"/>
          </a:xfrm>
          <a:prstGeom prst="rect">
            <a:avLst/>
          </a:prstGeom>
        </p:spPr>
      </p:pic>
      <p:pic>
        <p:nvPicPr>
          <p:cNvPr id="7" name="Picture 6">
            <a:extLst>
              <a:ext uri="{FF2B5EF4-FFF2-40B4-BE49-F238E27FC236}">
                <a16:creationId xmlns:a16="http://schemas.microsoft.com/office/drawing/2014/main" id="{387CEDEB-4032-4930-9545-7E010465BDAA}"/>
              </a:ext>
            </a:extLst>
          </p:cNvPr>
          <p:cNvPicPr>
            <a:picLocks noChangeAspect="1"/>
          </p:cNvPicPr>
          <p:nvPr/>
        </p:nvPicPr>
        <p:blipFill>
          <a:blip r:embed="rId4"/>
          <a:stretch>
            <a:fillRect/>
          </a:stretch>
        </p:blipFill>
        <p:spPr>
          <a:xfrm>
            <a:off x="26068537" y="14277541"/>
            <a:ext cx="11184730" cy="7701867"/>
          </a:xfrm>
          <a:prstGeom prst="rect">
            <a:avLst/>
          </a:prstGeom>
        </p:spPr>
      </p:pic>
    </p:spTree>
    <p:extLst>
      <p:ext uri="{BB962C8B-B14F-4D97-AF65-F5344CB8AC3E}">
        <p14:creationId xmlns:p14="http://schemas.microsoft.com/office/powerpoint/2010/main" val="37467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793BF8D-56A9-8742-A19E-B035F074E712}"/>
              </a:ext>
            </a:extLst>
          </p:cNvPr>
          <p:cNvSpPr/>
          <p:nvPr/>
        </p:nvSpPr>
        <p:spPr>
          <a:xfrm>
            <a:off x="1029296" y="8458201"/>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ED851E9-E51A-ED49-A61B-057C0BBBC14E}"/>
              </a:ext>
            </a:extLst>
          </p:cNvPr>
          <p:cNvSpPr/>
          <p:nvPr/>
        </p:nvSpPr>
        <p:spPr>
          <a:xfrm>
            <a:off x="1029296" y="15780898"/>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553E91D-E68F-C54B-92D9-D0562FA74226}"/>
              </a:ext>
            </a:extLst>
          </p:cNvPr>
          <p:cNvSpPr/>
          <p:nvPr/>
        </p:nvSpPr>
        <p:spPr>
          <a:xfrm>
            <a:off x="1029296" y="19564086"/>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34" name="Rectangle 33">
            <a:extLst>
              <a:ext uri="{FF2B5EF4-FFF2-40B4-BE49-F238E27FC236}">
                <a16:creationId xmlns:a16="http://schemas.microsoft.com/office/drawing/2014/main" id="{BF1332FF-D8B3-0B41-96D8-0E173A70837B}"/>
              </a:ext>
            </a:extLst>
          </p:cNvPr>
          <p:cNvSpPr/>
          <p:nvPr/>
        </p:nvSpPr>
        <p:spPr>
          <a:xfrm>
            <a:off x="10315179" y="8458201"/>
            <a:ext cx="1774527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21B3CADE-3DDC-5C46-9768-F309F35EA439}"/>
              </a:ext>
            </a:extLst>
          </p:cNvPr>
          <p:cNvSpPr/>
          <p:nvPr/>
        </p:nvSpPr>
        <p:spPr>
          <a:xfrm>
            <a:off x="28917503" y="8458201"/>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4B5464B4-DE44-1A4C-8304-7A19C54B2B9B}"/>
              </a:ext>
            </a:extLst>
          </p:cNvPr>
          <p:cNvSpPr/>
          <p:nvPr/>
        </p:nvSpPr>
        <p:spPr>
          <a:xfrm>
            <a:off x="28917501" y="22978369"/>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EC33640-EEE9-834D-A841-8A6950BBE04A}"/>
              </a:ext>
            </a:extLst>
          </p:cNvPr>
          <p:cNvSpPr txBox="1"/>
          <p:nvPr/>
        </p:nvSpPr>
        <p:spPr>
          <a:xfrm>
            <a:off x="28917501" y="24335681"/>
            <a:ext cx="8458003"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odio corehen dendae nonet eliquam, aperorepe autatem</a:t>
            </a:r>
          </a:p>
        </p:txBody>
      </p:sp>
      <p:sp>
        <p:nvSpPr>
          <p:cNvPr id="40" name="Rectangle 39">
            <a:extLst>
              <a:ext uri="{FF2B5EF4-FFF2-40B4-BE49-F238E27FC236}">
                <a16:creationId xmlns:a16="http://schemas.microsoft.com/office/drawing/2014/main" id="{96AC576E-DF67-1346-8B23-A276FB195AF9}"/>
              </a:ext>
            </a:extLst>
          </p:cNvPr>
          <p:cNvSpPr/>
          <p:nvPr/>
        </p:nvSpPr>
        <p:spPr>
          <a:xfrm>
            <a:off x="28917501" y="27756744"/>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3B14DD9-B7DC-9649-93B5-3E6B59AB53A6}"/>
              </a:ext>
            </a:extLst>
          </p:cNvPr>
          <p:cNvSpPr txBox="1"/>
          <p:nvPr/>
        </p:nvSpPr>
        <p:spPr>
          <a:xfrm>
            <a:off x="28917501" y="29114056"/>
            <a:ext cx="8458003"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35" name="TextBox 34">
            <a:extLst>
              <a:ext uri="{FF2B5EF4-FFF2-40B4-BE49-F238E27FC236}">
                <a16:creationId xmlns:a16="http://schemas.microsoft.com/office/drawing/2014/main" id="{247A3BBC-471B-924B-8443-9A9E9FA81EBF}"/>
              </a:ext>
            </a:extLst>
          </p:cNvPr>
          <p:cNvSpPr txBox="1"/>
          <p:nvPr/>
        </p:nvSpPr>
        <p:spPr>
          <a:xfrm>
            <a:off x="1029296" y="9815514"/>
            <a:ext cx="8428831" cy="5124736"/>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6"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6"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p:txBody>
      </p:sp>
      <p:sp>
        <p:nvSpPr>
          <p:cNvPr id="46" name="TextBox 45">
            <a:extLst>
              <a:ext uri="{FF2B5EF4-FFF2-40B4-BE49-F238E27FC236}">
                <a16:creationId xmlns:a16="http://schemas.microsoft.com/office/drawing/2014/main" id="{3D55A08C-1328-0D48-B195-36BF7980F5CE}"/>
              </a:ext>
            </a:extLst>
          </p:cNvPr>
          <p:cNvSpPr txBox="1"/>
          <p:nvPr/>
        </p:nvSpPr>
        <p:spPr>
          <a:xfrm>
            <a:off x="1029296" y="17138211"/>
            <a:ext cx="8428831" cy="1889620"/>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6" dirty="0">
                <a:latin typeface="Arial" panose="020B0604020202020204" pitchFamily="34" charset="0"/>
                <a:cs typeface="Arial" panose="020B0604020202020204" pitchFamily="34" charset="0"/>
              </a:rPr>
              <a:t>Ditat que a quibus dolutatur sedit aliam apienda versper feriti delia pa dolo quamus arum es endellu pisquia aditatur audam earupid quo</a:t>
            </a:r>
          </a:p>
        </p:txBody>
      </p:sp>
      <p:sp>
        <p:nvSpPr>
          <p:cNvPr id="47" name="TextBox 46">
            <a:extLst>
              <a:ext uri="{FF2B5EF4-FFF2-40B4-BE49-F238E27FC236}">
                <a16:creationId xmlns:a16="http://schemas.microsoft.com/office/drawing/2014/main" id="{E447DD09-F4DB-CD46-988F-4A681AF8E3C3}"/>
              </a:ext>
            </a:extLst>
          </p:cNvPr>
          <p:cNvSpPr txBox="1"/>
          <p:nvPr/>
        </p:nvSpPr>
        <p:spPr>
          <a:xfrm>
            <a:off x="1029296" y="20921400"/>
            <a:ext cx="8428831"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48" name="TextBox 47">
            <a:extLst>
              <a:ext uri="{FF2B5EF4-FFF2-40B4-BE49-F238E27FC236}">
                <a16:creationId xmlns:a16="http://schemas.microsoft.com/office/drawing/2014/main" id="{EBFA2AD3-5A9D-CB4C-995A-8148C718D02D}"/>
              </a:ext>
            </a:extLst>
          </p:cNvPr>
          <p:cNvSpPr txBox="1"/>
          <p:nvPr/>
        </p:nvSpPr>
        <p:spPr>
          <a:xfrm>
            <a:off x="28917503" y="16970338"/>
            <a:ext cx="8458002" cy="5841343"/>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6" dirty="0">
                <a:latin typeface="Arial" panose="020B0604020202020204" pitchFamily="34" charset="0"/>
                <a:cs typeface="Arial" panose="020B0604020202020204" pitchFamily="34" charset="0"/>
              </a:rPr>
              <a:t>Sunto into temperi aturerum et identio nsectatem quo dolorum fuga. Itiatur, quam vendus quodis reria volupienis </a:t>
            </a:r>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6"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022B9E0-C21F-A248-A7FC-07BB6AE9B9A7}"/>
              </a:ext>
            </a:extLst>
          </p:cNvPr>
          <p:cNvSpPr/>
          <p:nvPr/>
        </p:nvSpPr>
        <p:spPr>
          <a:xfrm>
            <a:off x="10315178" y="17111164"/>
            <a:ext cx="5526153"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1" name="Rectangle 50">
            <a:extLst>
              <a:ext uri="{FF2B5EF4-FFF2-40B4-BE49-F238E27FC236}">
                <a16:creationId xmlns:a16="http://schemas.microsoft.com/office/drawing/2014/main" id="{DCADF570-1FB9-3B48-B862-071952D8D135}"/>
              </a:ext>
            </a:extLst>
          </p:cNvPr>
          <p:cNvSpPr/>
          <p:nvPr/>
        </p:nvSpPr>
        <p:spPr>
          <a:xfrm>
            <a:off x="10315178" y="23977608"/>
            <a:ext cx="17745273" cy="78185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3" name="TextBox 52">
            <a:extLst>
              <a:ext uri="{FF2B5EF4-FFF2-40B4-BE49-F238E27FC236}">
                <a16:creationId xmlns:a16="http://schemas.microsoft.com/office/drawing/2014/main" id="{82289665-7108-5F47-9EC5-827833D2CE33}"/>
              </a:ext>
            </a:extLst>
          </p:cNvPr>
          <p:cNvSpPr txBox="1"/>
          <p:nvPr/>
        </p:nvSpPr>
        <p:spPr>
          <a:xfrm>
            <a:off x="10315178" y="20690410"/>
            <a:ext cx="1774527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54" name="Rectangle 53">
            <a:extLst>
              <a:ext uri="{FF2B5EF4-FFF2-40B4-BE49-F238E27FC236}">
                <a16:creationId xmlns:a16="http://schemas.microsoft.com/office/drawing/2014/main" id="{EED5455C-C909-5F43-B774-BEAA920ABA7C}"/>
              </a:ext>
            </a:extLst>
          </p:cNvPr>
          <p:cNvSpPr/>
          <p:nvPr/>
        </p:nvSpPr>
        <p:spPr>
          <a:xfrm>
            <a:off x="1029296" y="23490338"/>
            <a:ext cx="8428831" cy="83058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FFCD655C-B309-5040-ABFF-EEA46BBB2C9D}"/>
              </a:ext>
            </a:extLst>
          </p:cNvPr>
          <p:cNvSpPr/>
          <p:nvPr/>
        </p:nvSpPr>
        <p:spPr>
          <a:xfrm>
            <a:off x="28917503" y="9994108"/>
            <a:ext cx="8458002"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8D1A20DF-E786-4045-B590-E8C8614274F0}"/>
              </a:ext>
            </a:extLst>
          </p:cNvPr>
          <p:cNvSpPr/>
          <p:nvPr/>
        </p:nvSpPr>
        <p:spPr>
          <a:xfrm>
            <a:off x="10315179" y="9994107"/>
            <a:ext cx="17745273"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FBDC4395-C4E8-C64C-8775-5AB08D96501F}"/>
              </a:ext>
            </a:extLst>
          </p:cNvPr>
          <p:cNvSpPr/>
          <p:nvPr/>
        </p:nvSpPr>
        <p:spPr>
          <a:xfrm>
            <a:off x="22534299" y="17111164"/>
            <a:ext cx="5526153"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7326BC2C-1AF5-B648-8FF9-A03C1F9AF031}"/>
              </a:ext>
            </a:extLst>
          </p:cNvPr>
          <p:cNvSpPr/>
          <p:nvPr/>
        </p:nvSpPr>
        <p:spPr>
          <a:xfrm>
            <a:off x="16424738" y="17111164"/>
            <a:ext cx="5526153"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29" name="TextBox 28">
            <a:extLst>
              <a:ext uri="{FF2B5EF4-FFF2-40B4-BE49-F238E27FC236}">
                <a16:creationId xmlns:a16="http://schemas.microsoft.com/office/drawing/2014/main" id="{DD8E55AE-25ED-4F4F-8AA5-6261C76443FE}"/>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D06F80A-AFB4-5B43-977B-B9AE7EAD0087}"/>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37" name="Rectangle 36">
            <a:extLst>
              <a:ext uri="{FF2B5EF4-FFF2-40B4-BE49-F238E27FC236}">
                <a16:creationId xmlns:a16="http://schemas.microsoft.com/office/drawing/2014/main" id="{5EB52381-0426-144D-97C3-7A88F0B6380B}"/>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2" name="Oval 41">
            <a:extLst>
              <a:ext uri="{FF2B5EF4-FFF2-40B4-BE49-F238E27FC236}">
                <a16:creationId xmlns:a16="http://schemas.microsoft.com/office/drawing/2014/main" id="{3F49206C-9D26-0F4B-855B-E51E3D957A7E}"/>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3" name="Picture 42">
            <a:extLst>
              <a:ext uri="{FF2B5EF4-FFF2-40B4-BE49-F238E27FC236}">
                <a16:creationId xmlns:a16="http://schemas.microsoft.com/office/drawing/2014/main" id="{AD3C940B-61D8-4B53-A3F5-E6600BF83396}"/>
              </a:ext>
            </a:extLst>
          </p:cNvPr>
          <p:cNvPicPr>
            <a:picLocks noChangeAspect="1"/>
          </p:cNvPicPr>
          <p:nvPr/>
        </p:nvPicPr>
        <p:blipFill>
          <a:blip r:embed="rId2"/>
          <a:stretch>
            <a:fillRect/>
          </a:stretch>
        </p:blipFill>
        <p:spPr>
          <a:xfrm>
            <a:off x="25946300" y="3151445"/>
            <a:ext cx="9394750" cy="1896020"/>
          </a:xfrm>
          <a:prstGeom prst="rect">
            <a:avLst/>
          </a:prstGeom>
        </p:spPr>
      </p:pic>
    </p:spTree>
    <p:extLst>
      <p:ext uri="{BB962C8B-B14F-4D97-AF65-F5344CB8AC3E}">
        <p14:creationId xmlns:p14="http://schemas.microsoft.com/office/powerpoint/2010/main" val="45872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B62474-A209-CC48-BEED-199F51C6AFFF}"/>
              </a:ext>
            </a:extLst>
          </p:cNvPr>
          <p:cNvSpPr/>
          <p:nvPr/>
        </p:nvSpPr>
        <p:spPr>
          <a:xfrm>
            <a:off x="1029296" y="8458201"/>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AAC5DCF-ADC2-9640-AE73-5423F9C05D2D}"/>
              </a:ext>
            </a:extLst>
          </p:cNvPr>
          <p:cNvSpPr/>
          <p:nvPr/>
        </p:nvSpPr>
        <p:spPr>
          <a:xfrm>
            <a:off x="1029296" y="24804533"/>
            <a:ext cx="8428831"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6CEFC7-6632-4146-8167-8131C6010436}"/>
              </a:ext>
            </a:extLst>
          </p:cNvPr>
          <p:cNvSpPr/>
          <p:nvPr/>
        </p:nvSpPr>
        <p:spPr>
          <a:xfrm>
            <a:off x="10315179" y="13885920"/>
            <a:ext cx="84705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a:t>
            </a:r>
          </a:p>
        </p:txBody>
      </p:sp>
      <p:sp>
        <p:nvSpPr>
          <p:cNvPr id="15" name="Rectangle 14">
            <a:extLst>
              <a:ext uri="{FF2B5EF4-FFF2-40B4-BE49-F238E27FC236}">
                <a16:creationId xmlns:a16="http://schemas.microsoft.com/office/drawing/2014/main" id="{C0C7AB13-9DDD-C541-9442-BFD67D121370}"/>
              </a:ext>
            </a:extLst>
          </p:cNvPr>
          <p:cNvSpPr/>
          <p:nvPr/>
        </p:nvSpPr>
        <p:spPr>
          <a:xfrm>
            <a:off x="10315177" y="8458201"/>
            <a:ext cx="17745275"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8" name="Rectangle 17">
            <a:extLst>
              <a:ext uri="{FF2B5EF4-FFF2-40B4-BE49-F238E27FC236}">
                <a16:creationId xmlns:a16="http://schemas.microsoft.com/office/drawing/2014/main" id="{66BE3F83-7CE9-C841-9FD7-854C8D59F3AA}"/>
              </a:ext>
            </a:extLst>
          </p:cNvPr>
          <p:cNvSpPr/>
          <p:nvPr/>
        </p:nvSpPr>
        <p:spPr>
          <a:xfrm>
            <a:off x="28917503" y="8458201"/>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CD6AE6E-1DC4-C04E-91E5-605A2100EDED}"/>
              </a:ext>
            </a:extLst>
          </p:cNvPr>
          <p:cNvSpPr/>
          <p:nvPr/>
        </p:nvSpPr>
        <p:spPr>
          <a:xfrm>
            <a:off x="28959176" y="22412326"/>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8959175" y="23769638"/>
            <a:ext cx="8458003"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4" name="Rectangle 23">
            <a:extLst>
              <a:ext uri="{FF2B5EF4-FFF2-40B4-BE49-F238E27FC236}">
                <a16:creationId xmlns:a16="http://schemas.microsoft.com/office/drawing/2014/main" id="{258468F0-D162-6049-89F7-707BF1D66469}"/>
              </a:ext>
            </a:extLst>
          </p:cNvPr>
          <p:cNvSpPr/>
          <p:nvPr/>
        </p:nvSpPr>
        <p:spPr>
          <a:xfrm>
            <a:off x="28959176" y="27190701"/>
            <a:ext cx="845800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CC9FD2-2D31-614C-9866-71CB153F7003}"/>
              </a:ext>
            </a:extLst>
          </p:cNvPr>
          <p:cNvSpPr txBox="1"/>
          <p:nvPr/>
        </p:nvSpPr>
        <p:spPr>
          <a:xfrm>
            <a:off x="28959175" y="28548013"/>
            <a:ext cx="8458003"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7" name="Rectangle 26">
            <a:extLst>
              <a:ext uri="{FF2B5EF4-FFF2-40B4-BE49-F238E27FC236}">
                <a16:creationId xmlns:a16="http://schemas.microsoft.com/office/drawing/2014/main" id="{56A8078E-7664-F34A-A35C-D45947C3C523}"/>
              </a:ext>
            </a:extLst>
          </p:cNvPr>
          <p:cNvSpPr/>
          <p:nvPr/>
        </p:nvSpPr>
        <p:spPr>
          <a:xfrm>
            <a:off x="19628379" y="13885920"/>
            <a:ext cx="8432073"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Results</a:t>
            </a:r>
          </a:p>
        </p:txBody>
      </p:sp>
      <p:sp>
        <p:nvSpPr>
          <p:cNvPr id="28" name="TextBox 27">
            <a:extLst>
              <a:ext uri="{FF2B5EF4-FFF2-40B4-BE49-F238E27FC236}">
                <a16:creationId xmlns:a16="http://schemas.microsoft.com/office/drawing/2014/main" id="{9BD3655B-CE61-FB4F-A77B-B1E18CDD6D66}"/>
              </a:ext>
            </a:extLst>
          </p:cNvPr>
          <p:cNvSpPr txBox="1"/>
          <p:nvPr/>
        </p:nvSpPr>
        <p:spPr>
          <a:xfrm>
            <a:off x="1029296" y="9815513"/>
            <a:ext cx="8443186"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36" name="TextBox 35">
            <a:extLst>
              <a:ext uri="{FF2B5EF4-FFF2-40B4-BE49-F238E27FC236}">
                <a16:creationId xmlns:a16="http://schemas.microsoft.com/office/drawing/2014/main" id="{4EBEB3FF-550C-1C45-8C83-173B1A98B1C4}"/>
              </a:ext>
            </a:extLst>
          </p:cNvPr>
          <p:cNvSpPr txBox="1"/>
          <p:nvPr/>
        </p:nvSpPr>
        <p:spPr>
          <a:xfrm>
            <a:off x="1029296" y="26161846"/>
            <a:ext cx="8428831"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a:p>
            <a:endParaRPr lang="en-US" sz="2334"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6E53ABB-00F6-9747-A14E-D289A451D825}"/>
              </a:ext>
            </a:extLst>
          </p:cNvPr>
          <p:cNvSpPr txBox="1"/>
          <p:nvPr/>
        </p:nvSpPr>
        <p:spPr>
          <a:xfrm>
            <a:off x="28959175" y="16188077"/>
            <a:ext cx="8416329"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endParaRPr lang="en-US" sz="2334"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E8ACE3A-D608-E14E-834D-303E7DBE892D}"/>
              </a:ext>
            </a:extLst>
          </p:cNvPr>
          <p:cNvSpPr txBox="1"/>
          <p:nvPr/>
        </p:nvSpPr>
        <p:spPr>
          <a:xfrm>
            <a:off x="10315178" y="15243233"/>
            <a:ext cx="8458002" cy="54803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a:p>
            <a:endParaRPr lang="en-US" sz="2334"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E5334BE-193D-814F-BD9A-CD00BEE33BF7}"/>
              </a:ext>
            </a:extLst>
          </p:cNvPr>
          <p:cNvSpPr txBox="1"/>
          <p:nvPr/>
        </p:nvSpPr>
        <p:spPr>
          <a:xfrm>
            <a:off x="19631622" y="26942378"/>
            <a:ext cx="8428830"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40" name="Rectangle 39">
            <a:extLst>
              <a:ext uri="{FF2B5EF4-FFF2-40B4-BE49-F238E27FC236}">
                <a16:creationId xmlns:a16="http://schemas.microsoft.com/office/drawing/2014/main" id="{13E2F603-71BE-D44D-ABAA-921337CB5CA4}"/>
              </a:ext>
            </a:extLst>
          </p:cNvPr>
          <p:cNvSpPr/>
          <p:nvPr/>
        </p:nvSpPr>
        <p:spPr>
          <a:xfrm>
            <a:off x="10315178" y="20588023"/>
            <a:ext cx="8458002"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Rectangle 40">
            <a:extLst>
              <a:ext uri="{FF2B5EF4-FFF2-40B4-BE49-F238E27FC236}">
                <a16:creationId xmlns:a16="http://schemas.microsoft.com/office/drawing/2014/main" id="{7D512EEE-E6A9-D34B-906C-E3A50DD8C7B5}"/>
              </a:ext>
            </a:extLst>
          </p:cNvPr>
          <p:cNvSpPr/>
          <p:nvPr/>
        </p:nvSpPr>
        <p:spPr>
          <a:xfrm>
            <a:off x="19631621" y="15318846"/>
            <a:ext cx="8428830" cy="1124031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2" name="Rectangle 41">
            <a:extLst>
              <a:ext uri="{FF2B5EF4-FFF2-40B4-BE49-F238E27FC236}">
                <a16:creationId xmlns:a16="http://schemas.microsoft.com/office/drawing/2014/main" id="{DA10892F-498E-8C43-A402-E4FD62D50AA1}"/>
              </a:ext>
            </a:extLst>
          </p:cNvPr>
          <p:cNvSpPr/>
          <p:nvPr/>
        </p:nvSpPr>
        <p:spPr>
          <a:xfrm>
            <a:off x="1029296" y="17771384"/>
            <a:ext cx="8428831" cy="60584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Rectangle 42">
            <a:extLst>
              <a:ext uri="{FF2B5EF4-FFF2-40B4-BE49-F238E27FC236}">
                <a16:creationId xmlns:a16="http://schemas.microsoft.com/office/drawing/2014/main" id="{7E618A7B-819B-C34E-85C3-17683BB507A4}"/>
              </a:ext>
            </a:extLst>
          </p:cNvPr>
          <p:cNvSpPr/>
          <p:nvPr/>
        </p:nvSpPr>
        <p:spPr>
          <a:xfrm>
            <a:off x="28959175" y="9995132"/>
            <a:ext cx="8416329" cy="60584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4" name="Rectangle 43">
            <a:extLst>
              <a:ext uri="{FF2B5EF4-FFF2-40B4-BE49-F238E27FC236}">
                <a16:creationId xmlns:a16="http://schemas.microsoft.com/office/drawing/2014/main" id="{4FFCDF5B-352B-C643-B6F6-D2D3FF470057}"/>
              </a:ext>
            </a:extLst>
          </p:cNvPr>
          <p:cNvSpPr/>
          <p:nvPr/>
        </p:nvSpPr>
        <p:spPr>
          <a:xfrm>
            <a:off x="10315178" y="24356867"/>
            <a:ext cx="8458002"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Rectangle 44">
            <a:extLst>
              <a:ext uri="{FF2B5EF4-FFF2-40B4-BE49-F238E27FC236}">
                <a16:creationId xmlns:a16="http://schemas.microsoft.com/office/drawing/2014/main" id="{EA1E1C3F-09DC-6A4C-8306-08ADBA6E41E7}"/>
              </a:ext>
            </a:extLst>
          </p:cNvPr>
          <p:cNvSpPr/>
          <p:nvPr/>
        </p:nvSpPr>
        <p:spPr>
          <a:xfrm>
            <a:off x="10315178" y="28130632"/>
            <a:ext cx="8458002"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Rectangle 45">
            <a:extLst>
              <a:ext uri="{FF2B5EF4-FFF2-40B4-BE49-F238E27FC236}">
                <a16:creationId xmlns:a16="http://schemas.microsoft.com/office/drawing/2014/main" id="{4E8E3D80-7303-B945-940B-B44EF2370C52}"/>
              </a:ext>
            </a:extLst>
          </p:cNvPr>
          <p:cNvSpPr/>
          <p:nvPr/>
        </p:nvSpPr>
        <p:spPr>
          <a:xfrm>
            <a:off x="10315178" y="9815514"/>
            <a:ext cx="17745273" cy="34182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29" name="TextBox 28">
            <a:extLst>
              <a:ext uri="{FF2B5EF4-FFF2-40B4-BE49-F238E27FC236}">
                <a16:creationId xmlns:a16="http://schemas.microsoft.com/office/drawing/2014/main" id="{B3F8A916-276E-4545-B389-46FF99A07758}"/>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04DCA31-14AC-944B-B778-DD996F88A2CD}"/>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35" name="Rectangle 34">
            <a:extLst>
              <a:ext uri="{FF2B5EF4-FFF2-40B4-BE49-F238E27FC236}">
                <a16:creationId xmlns:a16="http://schemas.microsoft.com/office/drawing/2014/main" id="{2DC6B631-894D-1044-9B29-F7FCAF34802E}"/>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7" name="Oval 46">
            <a:extLst>
              <a:ext uri="{FF2B5EF4-FFF2-40B4-BE49-F238E27FC236}">
                <a16:creationId xmlns:a16="http://schemas.microsoft.com/office/drawing/2014/main" id="{7F4D11CC-576C-0640-8F1D-EFE8C8813FA9}"/>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0" name="Picture 29">
            <a:extLst>
              <a:ext uri="{FF2B5EF4-FFF2-40B4-BE49-F238E27FC236}">
                <a16:creationId xmlns:a16="http://schemas.microsoft.com/office/drawing/2014/main" id="{AA0A0D11-E3B0-4A45-81BC-A8E841F3F8D7}"/>
              </a:ext>
            </a:extLst>
          </p:cNvPr>
          <p:cNvPicPr>
            <a:picLocks noChangeAspect="1"/>
          </p:cNvPicPr>
          <p:nvPr/>
        </p:nvPicPr>
        <p:blipFill>
          <a:blip r:embed="rId2"/>
          <a:stretch>
            <a:fillRect/>
          </a:stretch>
        </p:blipFill>
        <p:spPr>
          <a:xfrm>
            <a:off x="25946300" y="3147874"/>
            <a:ext cx="9394750" cy="1896020"/>
          </a:xfrm>
          <a:prstGeom prst="rect">
            <a:avLst/>
          </a:prstGeom>
        </p:spPr>
      </p:pic>
    </p:spTree>
    <p:extLst>
      <p:ext uri="{BB962C8B-B14F-4D97-AF65-F5344CB8AC3E}">
        <p14:creationId xmlns:p14="http://schemas.microsoft.com/office/powerpoint/2010/main" val="314772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A2A88B-3360-5040-9003-E2372CDE5E46}"/>
              </a:ext>
            </a:extLst>
          </p:cNvPr>
          <p:cNvSpPr/>
          <p:nvPr/>
        </p:nvSpPr>
        <p:spPr>
          <a:xfrm>
            <a:off x="1029296" y="8458201"/>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C4A6358-4507-B847-8C53-A48D4ED9E51F}"/>
              </a:ext>
            </a:extLst>
          </p:cNvPr>
          <p:cNvSpPr/>
          <p:nvPr/>
        </p:nvSpPr>
        <p:spPr>
          <a:xfrm>
            <a:off x="1029296" y="15780898"/>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639631C-08BB-0541-B861-34DFCCDB4FE0}"/>
              </a:ext>
            </a:extLst>
          </p:cNvPr>
          <p:cNvSpPr/>
          <p:nvPr/>
        </p:nvSpPr>
        <p:spPr>
          <a:xfrm>
            <a:off x="1029296" y="19564086"/>
            <a:ext cx="977205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5" name="Rectangle 14">
            <a:extLst>
              <a:ext uri="{FF2B5EF4-FFF2-40B4-BE49-F238E27FC236}">
                <a16:creationId xmlns:a16="http://schemas.microsoft.com/office/drawing/2014/main" id="{6E1D1C45-5D5B-AE41-90A5-588D8661AF6B}"/>
              </a:ext>
            </a:extLst>
          </p:cNvPr>
          <p:cNvSpPr/>
          <p:nvPr/>
        </p:nvSpPr>
        <p:spPr>
          <a:xfrm>
            <a:off x="11662569" y="8458201"/>
            <a:ext cx="15089664"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38EC08D-F3CB-A243-A37D-C070C1327C62}"/>
              </a:ext>
            </a:extLst>
          </p:cNvPr>
          <p:cNvSpPr/>
          <p:nvPr/>
        </p:nvSpPr>
        <p:spPr>
          <a:xfrm>
            <a:off x="27603450" y="8458201"/>
            <a:ext cx="9772055"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9430B91-8AA9-6348-80F6-DF385B5A1F00}"/>
              </a:ext>
            </a:extLst>
          </p:cNvPr>
          <p:cNvSpPr/>
          <p:nvPr/>
        </p:nvSpPr>
        <p:spPr>
          <a:xfrm>
            <a:off x="27603450" y="22822346"/>
            <a:ext cx="9772055"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7603450" y="24179658"/>
            <a:ext cx="9772055"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4" name="Rectangle 23">
            <a:extLst>
              <a:ext uri="{FF2B5EF4-FFF2-40B4-BE49-F238E27FC236}">
                <a16:creationId xmlns:a16="http://schemas.microsoft.com/office/drawing/2014/main" id="{13D96B68-D54A-5A40-A6AC-3E453DB8FF98}"/>
              </a:ext>
            </a:extLst>
          </p:cNvPr>
          <p:cNvSpPr/>
          <p:nvPr/>
        </p:nvSpPr>
        <p:spPr>
          <a:xfrm>
            <a:off x="27603450" y="27600721"/>
            <a:ext cx="9772055" cy="1023937"/>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88C4C15-2C03-0B49-95A9-8826656316BF}"/>
              </a:ext>
            </a:extLst>
          </p:cNvPr>
          <p:cNvSpPr txBox="1"/>
          <p:nvPr/>
        </p:nvSpPr>
        <p:spPr>
          <a:xfrm>
            <a:off x="27603450" y="28958033"/>
            <a:ext cx="977205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33" name="TextBox 32">
            <a:extLst>
              <a:ext uri="{FF2B5EF4-FFF2-40B4-BE49-F238E27FC236}">
                <a16:creationId xmlns:a16="http://schemas.microsoft.com/office/drawing/2014/main" id="{1842EB0F-47CB-9D4D-AECD-1A7E345B8560}"/>
              </a:ext>
            </a:extLst>
          </p:cNvPr>
          <p:cNvSpPr txBox="1"/>
          <p:nvPr/>
        </p:nvSpPr>
        <p:spPr>
          <a:xfrm>
            <a:off x="1029296" y="9815514"/>
            <a:ext cx="9772054" cy="5124736"/>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6"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6"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a:t>
            </a:r>
          </a:p>
        </p:txBody>
      </p:sp>
      <p:sp>
        <p:nvSpPr>
          <p:cNvPr id="36" name="TextBox 35">
            <a:extLst>
              <a:ext uri="{FF2B5EF4-FFF2-40B4-BE49-F238E27FC236}">
                <a16:creationId xmlns:a16="http://schemas.microsoft.com/office/drawing/2014/main" id="{95AC91CF-EB55-2346-81EE-8744D924010F}"/>
              </a:ext>
            </a:extLst>
          </p:cNvPr>
          <p:cNvSpPr txBox="1"/>
          <p:nvPr/>
        </p:nvSpPr>
        <p:spPr>
          <a:xfrm>
            <a:off x="1029296" y="17138210"/>
            <a:ext cx="9772054" cy="1889620"/>
          </a:xfrm>
          <a:prstGeom prst="rect">
            <a:avLst/>
          </a:prstGeom>
          <a:noFill/>
        </p:spPr>
        <p:txBody>
          <a:bodyPr wrap="square" rtlCol="0">
            <a:spAutoFit/>
          </a:bodyPr>
          <a:lstStyle/>
          <a:p>
            <a:r>
              <a:rPr lang="en-US" sz="2336" dirty="0">
                <a:latin typeface="Arial" panose="020B0604020202020204" pitchFamily="34" charset="0"/>
                <a:cs typeface="Arial" panose="020B0604020202020204" pitchFamily="34" charset="0"/>
              </a:rPr>
              <a:t>ipsam esto temquas dolores sitiandi arum ipicien debisimus doluptatius.</a:t>
            </a:r>
          </a:p>
          <a:p>
            <a:r>
              <a:rPr lang="en-US" sz="2336"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a:t>
            </a:r>
          </a:p>
        </p:txBody>
      </p:sp>
      <p:sp>
        <p:nvSpPr>
          <p:cNvPr id="37" name="TextBox 36">
            <a:extLst>
              <a:ext uri="{FF2B5EF4-FFF2-40B4-BE49-F238E27FC236}">
                <a16:creationId xmlns:a16="http://schemas.microsoft.com/office/drawing/2014/main" id="{1553FEAC-AA05-4A4F-AF3D-DD757E698B02}"/>
              </a:ext>
            </a:extLst>
          </p:cNvPr>
          <p:cNvSpPr txBox="1"/>
          <p:nvPr/>
        </p:nvSpPr>
        <p:spPr>
          <a:xfrm>
            <a:off x="1029295" y="30754037"/>
            <a:ext cx="9772054"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38" name="TextBox 37">
            <a:extLst>
              <a:ext uri="{FF2B5EF4-FFF2-40B4-BE49-F238E27FC236}">
                <a16:creationId xmlns:a16="http://schemas.microsoft.com/office/drawing/2014/main" id="{3B3E8C05-5E89-C749-88C4-06038657C901}"/>
              </a:ext>
            </a:extLst>
          </p:cNvPr>
          <p:cNvSpPr txBox="1"/>
          <p:nvPr/>
        </p:nvSpPr>
        <p:spPr>
          <a:xfrm>
            <a:off x="27603451" y="19844678"/>
            <a:ext cx="9772054"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39" name="Rectangle 38">
            <a:extLst>
              <a:ext uri="{FF2B5EF4-FFF2-40B4-BE49-F238E27FC236}">
                <a16:creationId xmlns:a16="http://schemas.microsoft.com/office/drawing/2014/main" id="{C7DE2DA9-C0FA-B647-BAB0-69DE39CD4BA9}"/>
              </a:ext>
            </a:extLst>
          </p:cNvPr>
          <p:cNvSpPr/>
          <p:nvPr/>
        </p:nvSpPr>
        <p:spPr>
          <a:xfrm>
            <a:off x="11662569" y="17930385"/>
            <a:ext cx="4680822"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0" name="Rectangle 39">
            <a:extLst>
              <a:ext uri="{FF2B5EF4-FFF2-40B4-BE49-F238E27FC236}">
                <a16:creationId xmlns:a16="http://schemas.microsoft.com/office/drawing/2014/main" id="{BD996E66-816A-1646-A760-ED2557CE70B7}"/>
              </a:ext>
            </a:extLst>
          </p:cNvPr>
          <p:cNvSpPr/>
          <p:nvPr/>
        </p:nvSpPr>
        <p:spPr>
          <a:xfrm>
            <a:off x="11662569" y="24342461"/>
            <a:ext cx="15054659" cy="75815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TextBox 40">
            <a:extLst>
              <a:ext uri="{FF2B5EF4-FFF2-40B4-BE49-F238E27FC236}">
                <a16:creationId xmlns:a16="http://schemas.microsoft.com/office/drawing/2014/main" id="{A0B6A1CE-2C0B-2949-B621-6800A1F0E250}"/>
              </a:ext>
            </a:extLst>
          </p:cNvPr>
          <p:cNvSpPr txBox="1"/>
          <p:nvPr/>
        </p:nvSpPr>
        <p:spPr>
          <a:xfrm>
            <a:off x="11662569" y="21123306"/>
            <a:ext cx="15054659"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44" name="Rectangle 43">
            <a:extLst>
              <a:ext uri="{FF2B5EF4-FFF2-40B4-BE49-F238E27FC236}">
                <a16:creationId xmlns:a16="http://schemas.microsoft.com/office/drawing/2014/main" id="{6780C416-DE7F-914E-8C82-600B6E79BAE9}"/>
              </a:ext>
            </a:extLst>
          </p:cNvPr>
          <p:cNvSpPr/>
          <p:nvPr/>
        </p:nvSpPr>
        <p:spPr>
          <a:xfrm>
            <a:off x="1029296" y="20921399"/>
            <a:ext cx="9772054" cy="93369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Rectangle 44">
            <a:extLst>
              <a:ext uri="{FF2B5EF4-FFF2-40B4-BE49-F238E27FC236}">
                <a16:creationId xmlns:a16="http://schemas.microsoft.com/office/drawing/2014/main" id="{570EBC1A-B7BA-684D-A15C-B747E969E5C6}"/>
              </a:ext>
            </a:extLst>
          </p:cNvPr>
          <p:cNvSpPr/>
          <p:nvPr/>
        </p:nvSpPr>
        <p:spPr>
          <a:xfrm>
            <a:off x="11662569" y="9838938"/>
            <a:ext cx="15054659"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Rectangle 45">
            <a:extLst>
              <a:ext uri="{FF2B5EF4-FFF2-40B4-BE49-F238E27FC236}">
                <a16:creationId xmlns:a16="http://schemas.microsoft.com/office/drawing/2014/main" id="{BF260D8A-95EE-2D46-9078-78C1BE44B931}"/>
              </a:ext>
            </a:extLst>
          </p:cNvPr>
          <p:cNvSpPr/>
          <p:nvPr/>
        </p:nvSpPr>
        <p:spPr>
          <a:xfrm>
            <a:off x="27603450" y="9838938"/>
            <a:ext cx="9772054" cy="92756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Rectangle 46">
            <a:extLst>
              <a:ext uri="{FF2B5EF4-FFF2-40B4-BE49-F238E27FC236}">
                <a16:creationId xmlns:a16="http://schemas.microsoft.com/office/drawing/2014/main" id="{765BF9A9-DA1D-3842-B7AB-E9973EFD220D}"/>
              </a:ext>
            </a:extLst>
          </p:cNvPr>
          <p:cNvSpPr/>
          <p:nvPr/>
        </p:nvSpPr>
        <p:spPr>
          <a:xfrm>
            <a:off x="22036407" y="17930385"/>
            <a:ext cx="4680822"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Rectangle 47">
            <a:extLst>
              <a:ext uri="{FF2B5EF4-FFF2-40B4-BE49-F238E27FC236}">
                <a16:creationId xmlns:a16="http://schemas.microsoft.com/office/drawing/2014/main" id="{9CDEDE25-6CF6-C245-ABB5-841D35C7576C}"/>
              </a:ext>
            </a:extLst>
          </p:cNvPr>
          <p:cNvSpPr/>
          <p:nvPr/>
        </p:nvSpPr>
        <p:spPr>
          <a:xfrm>
            <a:off x="16849488" y="17930385"/>
            <a:ext cx="4680822"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28" name="TextBox 27">
            <a:extLst>
              <a:ext uri="{FF2B5EF4-FFF2-40B4-BE49-F238E27FC236}">
                <a16:creationId xmlns:a16="http://schemas.microsoft.com/office/drawing/2014/main" id="{300C6556-271F-C84C-8FE4-5562C9C3BE4E}"/>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6DA188E-A0CA-F44C-AA63-12CE5FCFDA1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35" name="Rectangle 34">
            <a:extLst>
              <a:ext uri="{FF2B5EF4-FFF2-40B4-BE49-F238E27FC236}">
                <a16:creationId xmlns:a16="http://schemas.microsoft.com/office/drawing/2014/main" id="{B77CFDCD-812C-2C41-9122-78CD5534315D}"/>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2" name="Oval 41">
            <a:extLst>
              <a:ext uri="{FF2B5EF4-FFF2-40B4-BE49-F238E27FC236}">
                <a16:creationId xmlns:a16="http://schemas.microsoft.com/office/drawing/2014/main" id="{6128D07A-226D-5A40-93A9-DCF335039402}"/>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0" name="Picture 29">
            <a:extLst>
              <a:ext uri="{FF2B5EF4-FFF2-40B4-BE49-F238E27FC236}">
                <a16:creationId xmlns:a16="http://schemas.microsoft.com/office/drawing/2014/main" id="{938C22D5-E130-4F09-A111-DA6DE3A4F4DB}"/>
              </a:ext>
            </a:extLst>
          </p:cNvPr>
          <p:cNvPicPr>
            <a:picLocks noChangeAspect="1"/>
          </p:cNvPicPr>
          <p:nvPr/>
        </p:nvPicPr>
        <p:blipFill>
          <a:blip r:embed="rId2"/>
          <a:stretch>
            <a:fillRect/>
          </a:stretch>
        </p:blipFill>
        <p:spPr>
          <a:xfrm>
            <a:off x="25946298" y="3161967"/>
            <a:ext cx="9394750" cy="1896020"/>
          </a:xfrm>
          <a:prstGeom prst="rect">
            <a:avLst/>
          </a:prstGeom>
        </p:spPr>
      </p:pic>
    </p:spTree>
    <p:extLst>
      <p:ext uri="{BB962C8B-B14F-4D97-AF65-F5344CB8AC3E}">
        <p14:creationId xmlns:p14="http://schemas.microsoft.com/office/powerpoint/2010/main" val="228771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4</a:t>
            </a:r>
          </a:p>
        </p:txBody>
      </p:sp>
    </p:spTree>
    <p:extLst>
      <p:ext uri="{BB962C8B-B14F-4D97-AF65-F5344CB8AC3E}">
        <p14:creationId xmlns:p14="http://schemas.microsoft.com/office/powerpoint/2010/main" val="21118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2642BAB-3737-CE4C-874C-5EA986C6E360}"/>
              </a:ext>
            </a:extLst>
          </p:cNvPr>
          <p:cNvSpPr/>
          <p:nvPr/>
        </p:nvSpPr>
        <p:spPr>
          <a:xfrm>
            <a:off x="1029296" y="8458201"/>
            <a:ext cx="11429206" cy="6810729"/>
          </a:xfrm>
          <a:prstGeom prst="roundRect">
            <a:avLst>
              <a:gd name="adj" fmla="val 702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83205" y="23505054"/>
            <a:ext cx="10586239"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a:t>
            </a:r>
          </a:p>
        </p:txBody>
      </p:sp>
      <p:sp>
        <p:nvSpPr>
          <p:cNvPr id="24" name="TextBox 23">
            <a:extLst>
              <a:ext uri="{FF2B5EF4-FFF2-40B4-BE49-F238E27FC236}">
                <a16:creationId xmlns:a16="http://schemas.microsoft.com/office/drawing/2014/main" id="{EF233BEC-D918-0A48-8894-42A92980A8AA}"/>
              </a:ext>
            </a:extLst>
          </p:cNvPr>
          <p:cNvSpPr txBox="1"/>
          <p:nvPr/>
        </p:nvSpPr>
        <p:spPr>
          <a:xfrm>
            <a:off x="26483205" y="28283429"/>
            <a:ext cx="10586239"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25" name="TextBox 24">
            <a:extLst>
              <a:ext uri="{FF2B5EF4-FFF2-40B4-BE49-F238E27FC236}">
                <a16:creationId xmlns:a16="http://schemas.microsoft.com/office/drawing/2014/main" id="{9EADA974-F7A9-C443-A9D9-DE40192BFC5F}"/>
              </a:ext>
            </a:extLst>
          </p:cNvPr>
          <p:cNvSpPr txBox="1"/>
          <p:nvPr/>
        </p:nvSpPr>
        <p:spPr>
          <a:xfrm>
            <a:off x="1543250" y="8664636"/>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28" name="Rounded Rectangle 27">
            <a:extLst>
              <a:ext uri="{FF2B5EF4-FFF2-40B4-BE49-F238E27FC236}">
                <a16:creationId xmlns:a16="http://schemas.microsoft.com/office/drawing/2014/main" id="{9FB86953-067E-2243-9199-5828E9A57BF6}"/>
              </a:ext>
            </a:extLst>
          </p:cNvPr>
          <p:cNvSpPr/>
          <p:nvPr/>
        </p:nvSpPr>
        <p:spPr>
          <a:xfrm>
            <a:off x="1029296" y="15780896"/>
            <a:ext cx="11429206" cy="3271221"/>
          </a:xfrm>
          <a:prstGeom prst="roundRect">
            <a:avLst>
              <a:gd name="adj" fmla="val 1567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B3CD93F-7B36-1740-BF66-2421A3620ACD}"/>
              </a:ext>
            </a:extLst>
          </p:cNvPr>
          <p:cNvSpPr/>
          <p:nvPr/>
        </p:nvSpPr>
        <p:spPr>
          <a:xfrm>
            <a:off x="1029296" y="19564084"/>
            <a:ext cx="11429206" cy="12564607"/>
          </a:xfrm>
          <a:prstGeom prst="roundRect">
            <a:avLst>
              <a:gd name="adj" fmla="val 550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1409F1-EFF0-184F-85F5-7EA24196BA8A}"/>
              </a:ext>
            </a:extLst>
          </p:cNvPr>
          <p:cNvSpPr txBox="1"/>
          <p:nvPr/>
        </p:nvSpPr>
        <p:spPr>
          <a:xfrm>
            <a:off x="1543250" y="15987333"/>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3" name="TextBox 32">
            <a:extLst>
              <a:ext uri="{FF2B5EF4-FFF2-40B4-BE49-F238E27FC236}">
                <a16:creationId xmlns:a16="http://schemas.microsoft.com/office/drawing/2014/main" id="{7418BA6E-2677-B748-A162-8B83DCDBD8E6}"/>
              </a:ext>
            </a:extLst>
          </p:cNvPr>
          <p:cNvSpPr txBox="1"/>
          <p:nvPr/>
        </p:nvSpPr>
        <p:spPr>
          <a:xfrm>
            <a:off x="1543250" y="19770521"/>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5" name="Rounded Rectangle 34">
            <a:extLst>
              <a:ext uri="{FF2B5EF4-FFF2-40B4-BE49-F238E27FC236}">
                <a16:creationId xmlns:a16="http://schemas.microsoft.com/office/drawing/2014/main" id="{992CF63D-2222-F94F-867D-42F630C136CA}"/>
              </a:ext>
            </a:extLst>
          </p:cNvPr>
          <p:cNvSpPr/>
          <p:nvPr/>
        </p:nvSpPr>
        <p:spPr>
          <a:xfrm>
            <a:off x="13487797" y="8458201"/>
            <a:ext cx="11429206" cy="23670490"/>
          </a:xfrm>
          <a:prstGeom prst="roundRect">
            <a:avLst>
              <a:gd name="adj" fmla="val 465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CF86EF8-8330-824F-AEC3-40BA084A203D}"/>
              </a:ext>
            </a:extLst>
          </p:cNvPr>
          <p:cNvSpPr txBox="1"/>
          <p:nvPr/>
        </p:nvSpPr>
        <p:spPr>
          <a:xfrm>
            <a:off x="14170025" y="8664636"/>
            <a:ext cx="950118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8" name="Rounded Rectangle 37">
            <a:extLst>
              <a:ext uri="{FF2B5EF4-FFF2-40B4-BE49-F238E27FC236}">
                <a16:creationId xmlns:a16="http://schemas.microsoft.com/office/drawing/2014/main" id="{74EE89AA-6B4C-A645-A875-735E9B5ECFDF}"/>
              </a:ext>
            </a:extLst>
          </p:cNvPr>
          <p:cNvSpPr/>
          <p:nvPr/>
        </p:nvSpPr>
        <p:spPr>
          <a:xfrm>
            <a:off x="25923347" y="8458201"/>
            <a:ext cx="11452158" cy="13059256"/>
          </a:xfrm>
          <a:prstGeom prst="roundRect">
            <a:avLst>
              <a:gd name="adj" fmla="val 483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2469223-559A-D34A-BE73-81C17CBC85E6}"/>
              </a:ext>
            </a:extLst>
          </p:cNvPr>
          <p:cNvSpPr txBox="1"/>
          <p:nvPr/>
        </p:nvSpPr>
        <p:spPr>
          <a:xfrm>
            <a:off x="26460251" y="8664636"/>
            <a:ext cx="9323586"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41" name="Rounded Rectangle 40">
            <a:extLst>
              <a:ext uri="{FF2B5EF4-FFF2-40B4-BE49-F238E27FC236}">
                <a16:creationId xmlns:a16="http://schemas.microsoft.com/office/drawing/2014/main" id="{4C15FDD0-072E-284C-B679-0CBC181EA921}"/>
              </a:ext>
            </a:extLst>
          </p:cNvPr>
          <p:cNvSpPr/>
          <p:nvPr/>
        </p:nvSpPr>
        <p:spPr>
          <a:xfrm>
            <a:off x="25946300" y="22090857"/>
            <a:ext cx="11452158" cy="4323292"/>
          </a:xfrm>
          <a:prstGeom prst="roundRect">
            <a:avLst>
              <a:gd name="adj" fmla="val 1074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2FAF4AE-5CA8-F544-938A-8DCEA6D15313}"/>
              </a:ext>
            </a:extLst>
          </p:cNvPr>
          <p:cNvSpPr txBox="1"/>
          <p:nvPr/>
        </p:nvSpPr>
        <p:spPr>
          <a:xfrm>
            <a:off x="26483204" y="22297292"/>
            <a:ext cx="9323586"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BAAB73C-E5E6-114C-A9DA-575177C0B389}"/>
              </a:ext>
            </a:extLst>
          </p:cNvPr>
          <p:cNvSpPr/>
          <p:nvPr/>
        </p:nvSpPr>
        <p:spPr>
          <a:xfrm>
            <a:off x="25946300" y="26877170"/>
            <a:ext cx="11452158" cy="5167312"/>
          </a:xfrm>
          <a:prstGeom prst="roundRect">
            <a:avLst>
              <a:gd name="adj" fmla="val 8900"/>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4356E47-4A81-7D45-90D7-5903DFC81DAF}"/>
              </a:ext>
            </a:extLst>
          </p:cNvPr>
          <p:cNvSpPr txBox="1"/>
          <p:nvPr/>
        </p:nvSpPr>
        <p:spPr>
          <a:xfrm>
            <a:off x="26483204" y="27083605"/>
            <a:ext cx="9323586"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7" name="TextBox 46">
            <a:extLst>
              <a:ext uri="{FF2B5EF4-FFF2-40B4-BE49-F238E27FC236}">
                <a16:creationId xmlns:a16="http://schemas.microsoft.com/office/drawing/2014/main" id="{5B1CB227-8D1C-E348-84AD-06F18B6E4815}"/>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48" name="TextBox 47">
            <a:extLst>
              <a:ext uri="{FF2B5EF4-FFF2-40B4-BE49-F238E27FC236}">
                <a16:creationId xmlns:a16="http://schemas.microsoft.com/office/drawing/2014/main" id="{2EA8601F-31F3-C14A-BF17-B9C6854CA5E3}"/>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9" name="TextBox 48">
            <a:extLst>
              <a:ext uri="{FF2B5EF4-FFF2-40B4-BE49-F238E27FC236}">
                <a16:creationId xmlns:a16="http://schemas.microsoft.com/office/drawing/2014/main" id="{9D66091E-E47C-CF42-A22A-669CB4253806}"/>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50" name="TextBox 49">
            <a:extLst>
              <a:ext uri="{FF2B5EF4-FFF2-40B4-BE49-F238E27FC236}">
                <a16:creationId xmlns:a16="http://schemas.microsoft.com/office/drawing/2014/main" id="{79C029F1-D5E2-A842-A19B-DC4969111E24}"/>
              </a:ext>
            </a:extLst>
          </p:cNvPr>
          <p:cNvSpPr txBox="1"/>
          <p:nvPr/>
        </p:nvSpPr>
        <p:spPr>
          <a:xfrm>
            <a:off x="26460252" y="17142974"/>
            <a:ext cx="10604846"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1CD2C2A-F064-084C-B9FF-1CE5B53E4E32}"/>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4B05A019-717D-A648-A8DE-E62A37015CA2}"/>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3" name="Rectangle 52">
            <a:extLst>
              <a:ext uri="{FF2B5EF4-FFF2-40B4-BE49-F238E27FC236}">
                <a16:creationId xmlns:a16="http://schemas.microsoft.com/office/drawing/2014/main" id="{868D2662-CE1B-CA4E-9C45-7BFADD8B478E}"/>
              </a:ext>
            </a:extLst>
          </p:cNvPr>
          <p:cNvSpPr/>
          <p:nvPr/>
        </p:nvSpPr>
        <p:spPr>
          <a:xfrm>
            <a:off x="14001750" y="21694333"/>
            <a:ext cx="10401300" cy="38572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4" name="TextBox 53">
            <a:extLst>
              <a:ext uri="{FF2B5EF4-FFF2-40B4-BE49-F238E27FC236}">
                <a16:creationId xmlns:a16="http://schemas.microsoft.com/office/drawing/2014/main" id="{F8C7482B-E913-3C49-AF7C-0ACF650610EA}"/>
              </a:ext>
            </a:extLst>
          </p:cNvPr>
          <p:cNvSpPr txBox="1"/>
          <p:nvPr/>
        </p:nvSpPr>
        <p:spPr>
          <a:xfrm>
            <a:off x="14001750" y="26022718"/>
            <a:ext cx="10540852" cy="54803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32F4CD2-D53A-6945-A147-AA4161801A71}"/>
              </a:ext>
            </a:extLst>
          </p:cNvPr>
          <p:cNvSpPr/>
          <p:nvPr/>
        </p:nvSpPr>
        <p:spPr>
          <a:xfrm>
            <a:off x="26460251" y="9994108"/>
            <a:ext cx="10401300"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BB2032AF-3003-B24B-9A68-7D70AAA8A35C}"/>
              </a:ext>
            </a:extLst>
          </p:cNvPr>
          <p:cNvSpPr/>
          <p:nvPr/>
        </p:nvSpPr>
        <p:spPr>
          <a:xfrm>
            <a:off x="1551001" y="23037769"/>
            <a:ext cx="10401300" cy="8425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1FED97EB-3F99-4046-B146-88CF814D5474}"/>
              </a:ext>
            </a:extLst>
          </p:cNvPr>
          <p:cNvSpPr/>
          <p:nvPr/>
        </p:nvSpPr>
        <p:spPr>
          <a:xfrm>
            <a:off x="14001750" y="9994107"/>
            <a:ext cx="10401298"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9A716952-6964-FF4F-943E-A4CCA63175C7}"/>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1CB2525F-971E-E941-B2D3-728BCEFFCCFB}"/>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B415905-C185-1D48-A064-6465FD42418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6" name="Rectangle 45">
            <a:extLst>
              <a:ext uri="{FF2B5EF4-FFF2-40B4-BE49-F238E27FC236}">
                <a16:creationId xmlns:a16="http://schemas.microsoft.com/office/drawing/2014/main" id="{D903B466-646C-2D4A-BD19-7AA4D5AE665B}"/>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9" name="Oval 58">
            <a:extLst>
              <a:ext uri="{FF2B5EF4-FFF2-40B4-BE49-F238E27FC236}">
                <a16:creationId xmlns:a16="http://schemas.microsoft.com/office/drawing/2014/main" id="{887E75FA-C034-2447-9AFA-253A4A8F5217}"/>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60" name="Picture 59">
            <a:extLst>
              <a:ext uri="{FF2B5EF4-FFF2-40B4-BE49-F238E27FC236}">
                <a16:creationId xmlns:a16="http://schemas.microsoft.com/office/drawing/2014/main" id="{2A69E758-4415-48B5-9034-BF563E2AA186}"/>
              </a:ext>
            </a:extLst>
          </p:cNvPr>
          <p:cNvPicPr>
            <a:picLocks noChangeAspect="1"/>
          </p:cNvPicPr>
          <p:nvPr/>
        </p:nvPicPr>
        <p:blipFill>
          <a:blip r:embed="rId2"/>
          <a:stretch>
            <a:fillRect/>
          </a:stretch>
        </p:blipFill>
        <p:spPr>
          <a:xfrm>
            <a:off x="25923347" y="3167805"/>
            <a:ext cx="9394750" cy="1896020"/>
          </a:xfrm>
          <a:prstGeom prst="rect">
            <a:avLst/>
          </a:prstGeom>
        </p:spPr>
      </p:pic>
    </p:spTree>
    <p:extLst>
      <p:ext uri="{BB962C8B-B14F-4D97-AF65-F5344CB8AC3E}">
        <p14:creationId xmlns:p14="http://schemas.microsoft.com/office/powerpoint/2010/main" val="415229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B2FA725-0E4F-6742-8A91-62AB532AA724}"/>
              </a:ext>
            </a:extLst>
          </p:cNvPr>
          <p:cNvSpPr txBox="1"/>
          <p:nvPr/>
        </p:nvSpPr>
        <p:spPr>
          <a:xfrm>
            <a:off x="29432848" y="23339883"/>
            <a:ext cx="7632252"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8" y="28118257"/>
            <a:ext cx="76322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6" name="Rounded Rectangle 25">
            <a:extLst>
              <a:ext uri="{FF2B5EF4-FFF2-40B4-BE49-F238E27FC236}">
                <a16:creationId xmlns:a16="http://schemas.microsoft.com/office/drawing/2014/main" id="{A383F541-946D-D243-A427-A19CCEAE5721}"/>
              </a:ext>
            </a:extLst>
          </p:cNvPr>
          <p:cNvSpPr/>
          <p:nvPr/>
        </p:nvSpPr>
        <p:spPr>
          <a:xfrm>
            <a:off x="1029296" y="8458201"/>
            <a:ext cx="8428831" cy="6810729"/>
          </a:xfrm>
          <a:prstGeom prst="roundRect">
            <a:avLst>
              <a:gd name="adj" fmla="val 757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AA311BD-8E8A-214F-87E0-EF96785B9B94}"/>
              </a:ext>
            </a:extLst>
          </p:cNvPr>
          <p:cNvSpPr txBox="1"/>
          <p:nvPr/>
        </p:nvSpPr>
        <p:spPr>
          <a:xfrm>
            <a:off x="1578506"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29" name="Rounded Rectangle 28">
            <a:extLst>
              <a:ext uri="{FF2B5EF4-FFF2-40B4-BE49-F238E27FC236}">
                <a16:creationId xmlns:a16="http://schemas.microsoft.com/office/drawing/2014/main" id="{5C11B6D1-1527-3346-87C7-47EBD5A34BD0}"/>
              </a:ext>
            </a:extLst>
          </p:cNvPr>
          <p:cNvSpPr/>
          <p:nvPr/>
        </p:nvSpPr>
        <p:spPr>
          <a:xfrm>
            <a:off x="1029296" y="15768638"/>
            <a:ext cx="8428831" cy="3283480"/>
          </a:xfrm>
          <a:prstGeom prst="roundRect">
            <a:avLst>
              <a:gd name="adj" fmla="val 1590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EB97797-2993-C44F-AC41-2516A998B026}"/>
              </a:ext>
            </a:extLst>
          </p:cNvPr>
          <p:cNvSpPr txBox="1"/>
          <p:nvPr/>
        </p:nvSpPr>
        <p:spPr>
          <a:xfrm>
            <a:off x="1578506" y="15975074"/>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1" name="Rounded Rectangle 30">
            <a:extLst>
              <a:ext uri="{FF2B5EF4-FFF2-40B4-BE49-F238E27FC236}">
                <a16:creationId xmlns:a16="http://schemas.microsoft.com/office/drawing/2014/main" id="{A51F871C-9A06-BE4E-BC12-0BB7624C01BD}"/>
              </a:ext>
            </a:extLst>
          </p:cNvPr>
          <p:cNvSpPr/>
          <p:nvPr/>
        </p:nvSpPr>
        <p:spPr>
          <a:xfrm>
            <a:off x="1029296" y="19507199"/>
            <a:ext cx="8428831" cy="12372110"/>
          </a:xfrm>
          <a:prstGeom prst="roundRect">
            <a:avLst>
              <a:gd name="adj" fmla="val 6325"/>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935B1F8-8DC1-3345-B6F2-EFBF3560F7F7}"/>
              </a:ext>
            </a:extLst>
          </p:cNvPr>
          <p:cNvSpPr txBox="1"/>
          <p:nvPr/>
        </p:nvSpPr>
        <p:spPr>
          <a:xfrm>
            <a:off x="1578506" y="19713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3" name="Rounded Rectangle 32">
            <a:extLst>
              <a:ext uri="{FF2B5EF4-FFF2-40B4-BE49-F238E27FC236}">
                <a16:creationId xmlns:a16="http://schemas.microsoft.com/office/drawing/2014/main" id="{B75AC27A-FBCD-EE48-B6FE-09E481A25925}"/>
              </a:ext>
            </a:extLst>
          </p:cNvPr>
          <p:cNvSpPr/>
          <p:nvPr/>
        </p:nvSpPr>
        <p:spPr>
          <a:xfrm>
            <a:off x="10315179" y="8458200"/>
            <a:ext cx="17745274" cy="23421109"/>
          </a:xfrm>
          <a:prstGeom prst="roundRect">
            <a:avLst>
              <a:gd name="adj" fmla="val 282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FD6DE6E-AA3D-484A-AC53-DB30718BA456}"/>
              </a:ext>
            </a:extLst>
          </p:cNvPr>
          <p:cNvSpPr txBox="1"/>
          <p:nvPr/>
        </p:nvSpPr>
        <p:spPr>
          <a:xfrm>
            <a:off x="10830521"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5" name="Rounded Rectangle 34">
            <a:extLst>
              <a:ext uri="{FF2B5EF4-FFF2-40B4-BE49-F238E27FC236}">
                <a16:creationId xmlns:a16="http://schemas.microsoft.com/office/drawing/2014/main" id="{D4101E1B-E32F-CD46-8DA1-E347D7B6FDAB}"/>
              </a:ext>
            </a:extLst>
          </p:cNvPr>
          <p:cNvSpPr/>
          <p:nvPr/>
        </p:nvSpPr>
        <p:spPr>
          <a:xfrm>
            <a:off x="28917503" y="8458200"/>
            <a:ext cx="8458003" cy="13028277"/>
          </a:xfrm>
          <a:prstGeom prst="roundRect">
            <a:avLst>
              <a:gd name="adj" fmla="val 632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EACD681-CF34-164E-8700-8D8876E95374}"/>
              </a:ext>
            </a:extLst>
          </p:cNvPr>
          <p:cNvSpPr txBox="1"/>
          <p:nvPr/>
        </p:nvSpPr>
        <p:spPr>
          <a:xfrm>
            <a:off x="29432846" y="8664636"/>
            <a:ext cx="691852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37" name="Rounded Rectangle 36">
            <a:extLst>
              <a:ext uri="{FF2B5EF4-FFF2-40B4-BE49-F238E27FC236}">
                <a16:creationId xmlns:a16="http://schemas.microsoft.com/office/drawing/2014/main" id="{FE32572D-75C4-8340-B97D-5BB931331AB9}"/>
              </a:ext>
            </a:extLst>
          </p:cNvPr>
          <p:cNvSpPr/>
          <p:nvPr/>
        </p:nvSpPr>
        <p:spPr>
          <a:xfrm>
            <a:off x="28917504" y="21949497"/>
            <a:ext cx="8458004" cy="4299480"/>
          </a:xfrm>
          <a:prstGeom prst="roundRect">
            <a:avLst>
              <a:gd name="adj" fmla="val 11553"/>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A54FB6C-AD20-9443-B006-93DDABE0A2D6}"/>
              </a:ext>
            </a:extLst>
          </p:cNvPr>
          <p:cNvSpPr txBox="1"/>
          <p:nvPr/>
        </p:nvSpPr>
        <p:spPr>
          <a:xfrm>
            <a:off x="29432848" y="22155932"/>
            <a:ext cx="688677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39" name="Rounded Rectangle 38">
            <a:extLst>
              <a:ext uri="{FF2B5EF4-FFF2-40B4-BE49-F238E27FC236}">
                <a16:creationId xmlns:a16="http://schemas.microsoft.com/office/drawing/2014/main" id="{FF40C643-D9D9-8442-BE36-0266166A6CEE}"/>
              </a:ext>
            </a:extLst>
          </p:cNvPr>
          <p:cNvSpPr/>
          <p:nvPr/>
        </p:nvSpPr>
        <p:spPr>
          <a:xfrm>
            <a:off x="28917503" y="26711996"/>
            <a:ext cx="8458005" cy="5167313"/>
          </a:xfrm>
          <a:prstGeom prst="roundRect">
            <a:avLst>
              <a:gd name="adj" fmla="val 1022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9598B29-010B-B54F-90AF-8B096193A351}"/>
              </a:ext>
            </a:extLst>
          </p:cNvPr>
          <p:cNvSpPr txBox="1"/>
          <p:nvPr/>
        </p:nvSpPr>
        <p:spPr>
          <a:xfrm>
            <a:off x="29432848" y="26918433"/>
            <a:ext cx="688677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9" name="TextBox 48">
            <a:extLst>
              <a:ext uri="{FF2B5EF4-FFF2-40B4-BE49-F238E27FC236}">
                <a16:creationId xmlns:a16="http://schemas.microsoft.com/office/drawing/2014/main" id="{9C1B7B98-5E03-D24A-BE1E-0F16C4D8D1C9}"/>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50" name="TextBox 49">
            <a:extLst>
              <a:ext uri="{FF2B5EF4-FFF2-40B4-BE49-F238E27FC236}">
                <a16:creationId xmlns:a16="http://schemas.microsoft.com/office/drawing/2014/main" id="{B2837571-C12E-C646-BBA2-79B30EA0F7FD}"/>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51" name="TextBox 50">
            <a:extLst>
              <a:ext uri="{FF2B5EF4-FFF2-40B4-BE49-F238E27FC236}">
                <a16:creationId xmlns:a16="http://schemas.microsoft.com/office/drawing/2014/main" id="{CC7A67C1-B415-AD4F-AE9A-B902573C400E}"/>
              </a:ext>
            </a:extLst>
          </p:cNvPr>
          <p:cNvSpPr txBox="1"/>
          <p:nvPr/>
        </p:nvSpPr>
        <p:spPr>
          <a:xfrm>
            <a:off x="1543249" y="20921400"/>
            <a:ext cx="7536956"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cusda volorum quia qui conessunt vel etur? Quis nullitae porunto mod maiorio ex es dolupis eum solupta</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974B89B-F591-404C-8923-351FE99005E2}"/>
              </a:ext>
            </a:extLst>
          </p:cNvPr>
          <p:cNvSpPr txBox="1"/>
          <p:nvPr/>
        </p:nvSpPr>
        <p:spPr>
          <a:xfrm>
            <a:off x="29432846" y="16833205"/>
            <a:ext cx="7613645"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967D2903-45A5-964A-BAA0-F112D898BFCB}"/>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4" name="Rectangle 53">
            <a:extLst>
              <a:ext uri="{FF2B5EF4-FFF2-40B4-BE49-F238E27FC236}">
                <a16:creationId xmlns:a16="http://schemas.microsoft.com/office/drawing/2014/main" id="{10FF7CD3-9314-6244-9839-D3002F51B495}"/>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F6E42E24-31F9-3A4C-828D-A12FBA8E3E31}"/>
              </a:ext>
            </a:extLst>
          </p:cNvPr>
          <p:cNvSpPr/>
          <p:nvPr/>
        </p:nvSpPr>
        <p:spPr>
          <a:xfrm>
            <a:off x="10830522" y="24695864"/>
            <a:ext cx="16715976" cy="63883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46BB6CFD-0D43-0B4E-ACC1-2AB4328E3A18}"/>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TextBox 56">
            <a:extLst>
              <a:ext uri="{FF2B5EF4-FFF2-40B4-BE49-F238E27FC236}">
                <a16:creationId xmlns:a16="http://schemas.microsoft.com/office/drawing/2014/main" id="{0E837654-5EE5-1A47-A0C0-72380736D76D}"/>
              </a:ext>
            </a:extLst>
          </p:cNvPr>
          <p:cNvSpPr txBox="1"/>
          <p:nvPr/>
        </p:nvSpPr>
        <p:spPr>
          <a:xfrm>
            <a:off x="10830521" y="20690410"/>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58" name="Rectangle 57">
            <a:extLst>
              <a:ext uri="{FF2B5EF4-FFF2-40B4-BE49-F238E27FC236}">
                <a16:creationId xmlns:a16="http://schemas.microsoft.com/office/drawing/2014/main" id="{A66E325E-A94D-E341-AED4-0C2BB55B55D2}"/>
              </a:ext>
            </a:extLst>
          </p:cNvPr>
          <p:cNvSpPr/>
          <p:nvPr/>
        </p:nvSpPr>
        <p:spPr>
          <a:xfrm>
            <a:off x="1463809" y="25324144"/>
            <a:ext cx="7400925" cy="5637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E120C8C0-5033-4147-A61D-959DDD25F8EA}"/>
              </a:ext>
            </a:extLst>
          </p:cNvPr>
          <p:cNvSpPr/>
          <p:nvPr/>
        </p:nvSpPr>
        <p:spPr>
          <a:xfrm>
            <a:off x="29432844" y="9994108"/>
            <a:ext cx="7428707"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27418FAE-56C4-F242-8E0B-BCE4CFE0E869}"/>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TextBox 42">
            <a:extLst>
              <a:ext uri="{FF2B5EF4-FFF2-40B4-BE49-F238E27FC236}">
                <a16:creationId xmlns:a16="http://schemas.microsoft.com/office/drawing/2014/main" id="{E6B790EF-A307-594D-9C38-98F8A001C7FF}"/>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A333BB2-CB62-B04E-AB7B-3674C2E98AC5}"/>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6" name="Rectangle 45">
            <a:extLst>
              <a:ext uri="{FF2B5EF4-FFF2-40B4-BE49-F238E27FC236}">
                <a16:creationId xmlns:a16="http://schemas.microsoft.com/office/drawing/2014/main" id="{A9E73861-EBA5-CB4C-86BE-FB0C0C469600}"/>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7" name="Oval 46">
            <a:extLst>
              <a:ext uri="{FF2B5EF4-FFF2-40B4-BE49-F238E27FC236}">
                <a16:creationId xmlns:a16="http://schemas.microsoft.com/office/drawing/2014/main" id="{D1D49D1D-E908-5145-B6B4-5DDABD134694}"/>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1" name="Picture 40">
            <a:extLst>
              <a:ext uri="{FF2B5EF4-FFF2-40B4-BE49-F238E27FC236}">
                <a16:creationId xmlns:a16="http://schemas.microsoft.com/office/drawing/2014/main" id="{3F0150FE-D779-4FE0-AF87-28A936E9D9E8}"/>
              </a:ext>
            </a:extLst>
          </p:cNvPr>
          <p:cNvPicPr>
            <a:picLocks noChangeAspect="1"/>
          </p:cNvPicPr>
          <p:nvPr/>
        </p:nvPicPr>
        <p:blipFill>
          <a:blip r:embed="rId2"/>
          <a:stretch>
            <a:fillRect/>
          </a:stretch>
        </p:blipFill>
        <p:spPr>
          <a:xfrm>
            <a:off x="25946300" y="3022702"/>
            <a:ext cx="9394750" cy="1896020"/>
          </a:xfrm>
          <a:prstGeom prst="rect">
            <a:avLst/>
          </a:prstGeom>
        </p:spPr>
      </p:pic>
    </p:spTree>
    <p:extLst>
      <p:ext uri="{BB962C8B-B14F-4D97-AF65-F5344CB8AC3E}">
        <p14:creationId xmlns:p14="http://schemas.microsoft.com/office/powerpoint/2010/main" val="249569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B2FA725-0E4F-6742-8A91-62AB532AA724}"/>
              </a:ext>
            </a:extLst>
          </p:cNvPr>
          <p:cNvSpPr txBox="1"/>
          <p:nvPr/>
        </p:nvSpPr>
        <p:spPr>
          <a:xfrm>
            <a:off x="29432846" y="23376180"/>
            <a:ext cx="6938367"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6" y="28154555"/>
            <a:ext cx="6938367"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9" name="Rounded Rectangle 28">
            <a:extLst>
              <a:ext uri="{FF2B5EF4-FFF2-40B4-BE49-F238E27FC236}">
                <a16:creationId xmlns:a16="http://schemas.microsoft.com/office/drawing/2014/main" id="{82A376D1-ABE3-AC49-9A0F-F6C01455609D}"/>
              </a:ext>
            </a:extLst>
          </p:cNvPr>
          <p:cNvSpPr/>
          <p:nvPr/>
        </p:nvSpPr>
        <p:spPr>
          <a:xfrm>
            <a:off x="1029296" y="8458201"/>
            <a:ext cx="8428831" cy="18290094"/>
          </a:xfrm>
          <a:prstGeom prst="roundRect">
            <a:avLst>
              <a:gd name="adj" fmla="val 611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375E96C-7B58-FD4E-972D-71A9A4A81893}"/>
              </a:ext>
            </a:extLst>
          </p:cNvPr>
          <p:cNvSpPr txBox="1"/>
          <p:nvPr/>
        </p:nvSpPr>
        <p:spPr>
          <a:xfrm>
            <a:off x="1543250"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31" name="Rounded Rectangle 30">
            <a:extLst>
              <a:ext uri="{FF2B5EF4-FFF2-40B4-BE49-F238E27FC236}">
                <a16:creationId xmlns:a16="http://schemas.microsoft.com/office/drawing/2014/main" id="{A1DE9566-7971-0842-853A-DE74406291AB}"/>
              </a:ext>
            </a:extLst>
          </p:cNvPr>
          <p:cNvSpPr/>
          <p:nvPr/>
        </p:nvSpPr>
        <p:spPr>
          <a:xfrm>
            <a:off x="979820" y="27223401"/>
            <a:ext cx="8428831" cy="4691061"/>
          </a:xfrm>
          <a:prstGeom prst="roundRect">
            <a:avLst>
              <a:gd name="adj" fmla="val 1085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BF4A075-105D-984B-94C5-39A128B27A95}"/>
              </a:ext>
            </a:extLst>
          </p:cNvPr>
          <p:cNvSpPr txBox="1"/>
          <p:nvPr/>
        </p:nvSpPr>
        <p:spPr>
          <a:xfrm>
            <a:off x="1543250" y="274298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3" name="Rounded Rectangle 32">
            <a:extLst>
              <a:ext uri="{FF2B5EF4-FFF2-40B4-BE49-F238E27FC236}">
                <a16:creationId xmlns:a16="http://schemas.microsoft.com/office/drawing/2014/main" id="{67746259-ED08-D544-A85A-971F14A37476}"/>
              </a:ext>
            </a:extLst>
          </p:cNvPr>
          <p:cNvSpPr/>
          <p:nvPr/>
        </p:nvSpPr>
        <p:spPr>
          <a:xfrm>
            <a:off x="10315179" y="8458202"/>
            <a:ext cx="17745274" cy="7347019"/>
          </a:xfrm>
          <a:prstGeom prst="roundRect">
            <a:avLst>
              <a:gd name="adj" fmla="val 1000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DBA06A1-C0E8-354D-8494-CF6D551CA90B}"/>
              </a:ext>
            </a:extLst>
          </p:cNvPr>
          <p:cNvSpPr txBox="1"/>
          <p:nvPr/>
        </p:nvSpPr>
        <p:spPr>
          <a:xfrm>
            <a:off x="10830521"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5" name="Rounded Rectangle 34">
            <a:extLst>
              <a:ext uri="{FF2B5EF4-FFF2-40B4-BE49-F238E27FC236}">
                <a16:creationId xmlns:a16="http://schemas.microsoft.com/office/drawing/2014/main" id="{F26E6A80-1468-1C4F-A989-00B779C5FFD7}"/>
              </a:ext>
            </a:extLst>
          </p:cNvPr>
          <p:cNvSpPr/>
          <p:nvPr/>
        </p:nvSpPr>
        <p:spPr>
          <a:xfrm>
            <a:off x="10271593" y="16312213"/>
            <a:ext cx="8470504" cy="15621000"/>
          </a:xfrm>
          <a:prstGeom prst="roundRect">
            <a:avLst>
              <a:gd name="adj" fmla="val 5912"/>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7597AB99-2E8A-C449-AB41-FBD59A85CEAE}"/>
              </a:ext>
            </a:extLst>
          </p:cNvPr>
          <p:cNvSpPr txBox="1"/>
          <p:nvPr/>
        </p:nvSpPr>
        <p:spPr>
          <a:xfrm>
            <a:off x="10786936" y="16518648"/>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a:t>
            </a:r>
          </a:p>
        </p:txBody>
      </p:sp>
      <p:sp>
        <p:nvSpPr>
          <p:cNvPr id="37" name="Rounded Rectangle 36">
            <a:extLst>
              <a:ext uri="{FF2B5EF4-FFF2-40B4-BE49-F238E27FC236}">
                <a16:creationId xmlns:a16="http://schemas.microsoft.com/office/drawing/2014/main" id="{219FC474-1D79-EF48-ABD8-8EABA72FFED7}"/>
              </a:ext>
            </a:extLst>
          </p:cNvPr>
          <p:cNvSpPr/>
          <p:nvPr/>
        </p:nvSpPr>
        <p:spPr>
          <a:xfrm>
            <a:off x="19587440" y="16312213"/>
            <a:ext cx="8429427" cy="15621000"/>
          </a:xfrm>
          <a:prstGeom prst="roundRect">
            <a:avLst>
              <a:gd name="adj" fmla="val 6325"/>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4DE57B8-2814-6A4B-B0A9-826F7041EFB0}"/>
              </a:ext>
            </a:extLst>
          </p:cNvPr>
          <p:cNvSpPr txBox="1"/>
          <p:nvPr/>
        </p:nvSpPr>
        <p:spPr>
          <a:xfrm>
            <a:off x="20111315" y="16518648"/>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Results</a:t>
            </a:r>
          </a:p>
        </p:txBody>
      </p:sp>
      <p:sp>
        <p:nvSpPr>
          <p:cNvPr id="39" name="Rounded Rectangle 38">
            <a:extLst>
              <a:ext uri="{FF2B5EF4-FFF2-40B4-BE49-F238E27FC236}">
                <a16:creationId xmlns:a16="http://schemas.microsoft.com/office/drawing/2014/main" id="{4F96B770-9114-8C4B-81EE-AEE4851F7F70}"/>
              </a:ext>
            </a:extLst>
          </p:cNvPr>
          <p:cNvSpPr/>
          <p:nvPr/>
        </p:nvSpPr>
        <p:spPr>
          <a:xfrm>
            <a:off x="28917503" y="8458201"/>
            <a:ext cx="8458003" cy="10593916"/>
          </a:xfrm>
          <a:prstGeom prst="roundRect">
            <a:avLst>
              <a:gd name="adj" fmla="val 632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C965D9B-9D02-544C-BC10-4B92AAAEE432}"/>
              </a:ext>
            </a:extLst>
          </p:cNvPr>
          <p:cNvSpPr txBox="1"/>
          <p:nvPr/>
        </p:nvSpPr>
        <p:spPr>
          <a:xfrm>
            <a:off x="29432846" y="8664636"/>
            <a:ext cx="691852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41" name="Rounded Rectangle 40">
            <a:extLst>
              <a:ext uri="{FF2B5EF4-FFF2-40B4-BE49-F238E27FC236}">
                <a16:creationId xmlns:a16="http://schemas.microsoft.com/office/drawing/2014/main" id="{59EC1AFA-C500-264C-9367-620673D989C7}"/>
              </a:ext>
            </a:extLst>
          </p:cNvPr>
          <p:cNvSpPr/>
          <p:nvPr/>
        </p:nvSpPr>
        <p:spPr>
          <a:xfrm>
            <a:off x="28917503" y="21961983"/>
            <a:ext cx="8458003" cy="4323291"/>
          </a:xfrm>
          <a:prstGeom prst="roundRect">
            <a:avLst>
              <a:gd name="adj" fmla="val 1113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900A203-626C-C349-B614-98A94635BFF0}"/>
              </a:ext>
            </a:extLst>
          </p:cNvPr>
          <p:cNvSpPr txBox="1"/>
          <p:nvPr/>
        </p:nvSpPr>
        <p:spPr>
          <a:xfrm>
            <a:off x="29432846" y="22168418"/>
            <a:ext cx="691852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43" name="Rounded Rectangle 42">
            <a:extLst>
              <a:ext uri="{FF2B5EF4-FFF2-40B4-BE49-F238E27FC236}">
                <a16:creationId xmlns:a16="http://schemas.microsoft.com/office/drawing/2014/main" id="{DC94D4D0-1A70-4F44-B755-4CAFFC3CE3B1}"/>
              </a:ext>
            </a:extLst>
          </p:cNvPr>
          <p:cNvSpPr/>
          <p:nvPr/>
        </p:nvSpPr>
        <p:spPr>
          <a:xfrm>
            <a:off x="28917503" y="26748295"/>
            <a:ext cx="8458003" cy="5167311"/>
          </a:xfrm>
          <a:prstGeom prst="roundRect">
            <a:avLst>
              <a:gd name="adj" fmla="val 1022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27E451E-3BB2-1245-8E12-679E8CFB2E62}"/>
              </a:ext>
            </a:extLst>
          </p:cNvPr>
          <p:cNvSpPr txBox="1"/>
          <p:nvPr/>
        </p:nvSpPr>
        <p:spPr>
          <a:xfrm>
            <a:off x="29432846" y="26954731"/>
            <a:ext cx="691852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54" name="TextBox 53">
            <a:extLst>
              <a:ext uri="{FF2B5EF4-FFF2-40B4-BE49-F238E27FC236}">
                <a16:creationId xmlns:a16="http://schemas.microsoft.com/office/drawing/2014/main" id="{BE9016A7-E64F-654A-9300-1FA5126FC2F2}"/>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55" name="TextBox 54">
            <a:extLst>
              <a:ext uri="{FF2B5EF4-FFF2-40B4-BE49-F238E27FC236}">
                <a16:creationId xmlns:a16="http://schemas.microsoft.com/office/drawing/2014/main" id="{CEF0BDC5-F00F-3F4F-9CA9-9A6E8BCBD080}"/>
              </a:ext>
            </a:extLst>
          </p:cNvPr>
          <p:cNvSpPr txBox="1"/>
          <p:nvPr/>
        </p:nvSpPr>
        <p:spPr>
          <a:xfrm>
            <a:off x="1501526" y="28615483"/>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56" name="TextBox 55">
            <a:extLst>
              <a:ext uri="{FF2B5EF4-FFF2-40B4-BE49-F238E27FC236}">
                <a16:creationId xmlns:a16="http://schemas.microsoft.com/office/drawing/2014/main" id="{E05E15AE-90AB-8C4F-A85A-CEB96CE4B8A6}"/>
              </a:ext>
            </a:extLst>
          </p:cNvPr>
          <p:cNvSpPr txBox="1"/>
          <p:nvPr/>
        </p:nvSpPr>
        <p:spPr>
          <a:xfrm>
            <a:off x="29432846" y="16188077"/>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7" name="TextBox 56">
            <a:extLst>
              <a:ext uri="{FF2B5EF4-FFF2-40B4-BE49-F238E27FC236}">
                <a16:creationId xmlns:a16="http://schemas.microsoft.com/office/drawing/2014/main" id="{2F0F08C7-579B-1346-B303-3AA140AB2FD8}"/>
              </a:ext>
            </a:extLst>
          </p:cNvPr>
          <p:cNvSpPr txBox="1"/>
          <p:nvPr/>
        </p:nvSpPr>
        <p:spPr>
          <a:xfrm>
            <a:off x="10786936" y="17715620"/>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58" name="TextBox 57">
            <a:extLst>
              <a:ext uri="{FF2B5EF4-FFF2-40B4-BE49-F238E27FC236}">
                <a16:creationId xmlns:a16="http://schemas.microsoft.com/office/drawing/2014/main" id="{FBC74E98-A725-B34B-9575-A7566289689B}"/>
              </a:ext>
            </a:extLst>
          </p:cNvPr>
          <p:cNvSpPr txBox="1"/>
          <p:nvPr/>
        </p:nvSpPr>
        <p:spPr>
          <a:xfrm>
            <a:off x="20101989" y="26558299"/>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59" name="Rectangle 58">
            <a:extLst>
              <a:ext uri="{FF2B5EF4-FFF2-40B4-BE49-F238E27FC236}">
                <a16:creationId xmlns:a16="http://schemas.microsoft.com/office/drawing/2014/main" id="{309B0815-7AE1-8847-AD26-B745E0979A8E}"/>
              </a:ext>
            </a:extLst>
          </p:cNvPr>
          <p:cNvSpPr/>
          <p:nvPr/>
        </p:nvSpPr>
        <p:spPr>
          <a:xfrm>
            <a:off x="10786936" y="20747943"/>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5761BDBB-15CB-D443-998A-5BC6BDA141E9}"/>
              </a:ext>
            </a:extLst>
          </p:cNvPr>
          <p:cNvSpPr/>
          <p:nvPr/>
        </p:nvSpPr>
        <p:spPr>
          <a:xfrm>
            <a:off x="20101989" y="17791234"/>
            <a:ext cx="7400925" cy="8511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7737F5B7-33E9-084C-8399-2DA23CEF412F}"/>
              </a:ext>
            </a:extLst>
          </p:cNvPr>
          <p:cNvSpPr/>
          <p:nvPr/>
        </p:nvSpPr>
        <p:spPr>
          <a:xfrm>
            <a:off x="1551001" y="17771384"/>
            <a:ext cx="7400925" cy="85138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DBA5E066-6988-C94F-8518-F0F59B4C68E5}"/>
              </a:ext>
            </a:extLst>
          </p:cNvPr>
          <p:cNvSpPr/>
          <p:nvPr/>
        </p:nvSpPr>
        <p:spPr>
          <a:xfrm>
            <a:off x="29432846" y="9995132"/>
            <a:ext cx="7428706" cy="60584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53BA571E-2C98-AE45-A67E-9CFBB1DE99E2}"/>
              </a:ext>
            </a:extLst>
          </p:cNvPr>
          <p:cNvSpPr/>
          <p:nvPr/>
        </p:nvSpPr>
        <p:spPr>
          <a:xfrm>
            <a:off x="10786936" y="24516787"/>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215C513F-F221-7C48-9236-D5F9EE890275}"/>
              </a:ext>
            </a:extLst>
          </p:cNvPr>
          <p:cNvSpPr/>
          <p:nvPr/>
        </p:nvSpPr>
        <p:spPr>
          <a:xfrm>
            <a:off x="10786936" y="28290552"/>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6AEC3405-EDBF-CA42-9606-5AF10587E258}"/>
              </a:ext>
            </a:extLst>
          </p:cNvPr>
          <p:cNvSpPr/>
          <p:nvPr/>
        </p:nvSpPr>
        <p:spPr>
          <a:xfrm>
            <a:off x="10830522" y="9815514"/>
            <a:ext cx="16715977" cy="54108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8" name="TextBox 47">
            <a:extLst>
              <a:ext uri="{FF2B5EF4-FFF2-40B4-BE49-F238E27FC236}">
                <a16:creationId xmlns:a16="http://schemas.microsoft.com/office/drawing/2014/main" id="{75628AC7-F871-8747-98F8-83599A65A437}"/>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FB46872-AB47-964A-B512-D0168BA85C8D}"/>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1" name="Rectangle 50">
            <a:extLst>
              <a:ext uri="{FF2B5EF4-FFF2-40B4-BE49-F238E27FC236}">
                <a16:creationId xmlns:a16="http://schemas.microsoft.com/office/drawing/2014/main" id="{F05E8702-7168-2C49-ABD7-6D5D47F5DC28}"/>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2" name="Oval 51">
            <a:extLst>
              <a:ext uri="{FF2B5EF4-FFF2-40B4-BE49-F238E27FC236}">
                <a16:creationId xmlns:a16="http://schemas.microsoft.com/office/drawing/2014/main" id="{A83B4E40-5D7A-7F42-AC6F-D5D728917D10}"/>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5" name="Picture 44">
            <a:extLst>
              <a:ext uri="{FF2B5EF4-FFF2-40B4-BE49-F238E27FC236}">
                <a16:creationId xmlns:a16="http://schemas.microsoft.com/office/drawing/2014/main" id="{E3565C49-9C58-471A-822A-97AD0E1549BA}"/>
              </a:ext>
            </a:extLst>
          </p:cNvPr>
          <p:cNvPicPr>
            <a:picLocks noChangeAspect="1"/>
          </p:cNvPicPr>
          <p:nvPr/>
        </p:nvPicPr>
        <p:blipFill>
          <a:blip r:embed="rId2"/>
          <a:stretch>
            <a:fillRect/>
          </a:stretch>
        </p:blipFill>
        <p:spPr>
          <a:xfrm>
            <a:off x="25920243" y="3084215"/>
            <a:ext cx="9394750" cy="1896020"/>
          </a:xfrm>
          <a:prstGeom prst="rect">
            <a:avLst/>
          </a:prstGeom>
        </p:spPr>
      </p:pic>
    </p:spTree>
    <p:extLst>
      <p:ext uri="{BB962C8B-B14F-4D97-AF65-F5344CB8AC3E}">
        <p14:creationId xmlns:p14="http://schemas.microsoft.com/office/powerpoint/2010/main" val="502897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A8FFCE5-9811-C541-BAEF-E61E890EBD22}"/>
              </a:ext>
            </a:extLst>
          </p:cNvPr>
          <p:cNvSpPr txBox="1"/>
          <p:nvPr/>
        </p:nvSpPr>
        <p:spPr>
          <a:xfrm>
            <a:off x="28117404" y="23243328"/>
            <a:ext cx="890944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5" name="TextBox 24">
            <a:extLst>
              <a:ext uri="{FF2B5EF4-FFF2-40B4-BE49-F238E27FC236}">
                <a16:creationId xmlns:a16="http://schemas.microsoft.com/office/drawing/2014/main" id="{988C4C15-2C03-0B49-95A9-8826656316BF}"/>
              </a:ext>
            </a:extLst>
          </p:cNvPr>
          <p:cNvSpPr txBox="1"/>
          <p:nvPr/>
        </p:nvSpPr>
        <p:spPr>
          <a:xfrm>
            <a:off x="28117404" y="28021703"/>
            <a:ext cx="8909446"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26" name="Rounded Rectangle 25">
            <a:extLst>
              <a:ext uri="{FF2B5EF4-FFF2-40B4-BE49-F238E27FC236}">
                <a16:creationId xmlns:a16="http://schemas.microsoft.com/office/drawing/2014/main" id="{CFEB7313-495D-5A45-B5E9-13533BCE2EB1}"/>
              </a:ext>
            </a:extLst>
          </p:cNvPr>
          <p:cNvSpPr/>
          <p:nvPr/>
        </p:nvSpPr>
        <p:spPr>
          <a:xfrm>
            <a:off x="1029296" y="8458201"/>
            <a:ext cx="9746410" cy="9161209"/>
          </a:xfrm>
          <a:prstGeom prst="roundRect">
            <a:avLst>
              <a:gd name="adj" fmla="val 757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4DB1EA2-B500-2743-A29A-0CDBAB06E69C}"/>
              </a:ext>
            </a:extLst>
          </p:cNvPr>
          <p:cNvSpPr txBox="1"/>
          <p:nvPr/>
        </p:nvSpPr>
        <p:spPr>
          <a:xfrm>
            <a:off x="1517605" y="8664636"/>
            <a:ext cx="771132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28" name="Rounded Rectangle 27">
            <a:extLst>
              <a:ext uri="{FF2B5EF4-FFF2-40B4-BE49-F238E27FC236}">
                <a16:creationId xmlns:a16="http://schemas.microsoft.com/office/drawing/2014/main" id="{ADC45AD7-151E-6446-96C5-BDBAC75CEF86}"/>
              </a:ext>
            </a:extLst>
          </p:cNvPr>
          <p:cNvSpPr/>
          <p:nvPr/>
        </p:nvSpPr>
        <p:spPr>
          <a:xfrm>
            <a:off x="1054940" y="18080089"/>
            <a:ext cx="9746410" cy="3317670"/>
          </a:xfrm>
          <a:prstGeom prst="roundRect">
            <a:avLst>
              <a:gd name="adj" fmla="val 1479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4BBD05E-4B49-5247-A607-2C12293B6203}"/>
              </a:ext>
            </a:extLst>
          </p:cNvPr>
          <p:cNvSpPr txBox="1"/>
          <p:nvPr/>
        </p:nvSpPr>
        <p:spPr>
          <a:xfrm>
            <a:off x="1543250" y="18286523"/>
            <a:ext cx="771132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3" name="Rounded Rectangle 32">
            <a:extLst>
              <a:ext uri="{FF2B5EF4-FFF2-40B4-BE49-F238E27FC236}">
                <a16:creationId xmlns:a16="http://schemas.microsoft.com/office/drawing/2014/main" id="{8AC4D36C-2C9E-0141-B549-DA18F5ADCD8A}"/>
              </a:ext>
            </a:extLst>
          </p:cNvPr>
          <p:cNvSpPr/>
          <p:nvPr/>
        </p:nvSpPr>
        <p:spPr>
          <a:xfrm>
            <a:off x="1029296" y="21858438"/>
            <a:ext cx="9746410" cy="9948030"/>
          </a:xfrm>
          <a:prstGeom prst="roundRect">
            <a:avLst>
              <a:gd name="adj" fmla="val 577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167B608-56D2-C141-812E-146016374B7A}"/>
              </a:ext>
            </a:extLst>
          </p:cNvPr>
          <p:cNvSpPr txBox="1"/>
          <p:nvPr/>
        </p:nvSpPr>
        <p:spPr>
          <a:xfrm>
            <a:off x="1517605" y="22064873"/>
            <a:ext cx="771132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5" name="Rounded Rectangle 34">
            <a:extLst>
              <a:ext uri="{FF2B5EF4-FFF2-40B4-BE49-F238E27FC236}">
                <a16:creationId xmlns:a16="http://schemas.microsoft.com/office/drawing/2014/main" id="{268764D5-8426-4F43-8677-857CC3B7013C}"/>
              </a:ext>
            </a:extLst>
          </p:cNvPr>
          <p:cNvSpPr/>
          <p:nvPr/>
        </p:nvSpPr>
        <p:spPr>
          <a:xfrm>
            <a:off x="11658403" y="8458200"/>
            <a:ext cx="15058825" cy="23348268"/>
          </a:xfrm>
          <a:prstGeom prst="roundRect">
            <a:avLst>
              <a:gd name="adj" fmla="val 360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ACB49C8-D87B-F84D-A71D-389CD7F079E1}"/>
              </a:ext>
            </a:extLst>
          </p:cNvPr>
          <p:cNvSpPr txBox="1"/>
          <p:nvPr/>
        </p:nvSpPr>
        <p:spPr>
          <a:xfrm>
            <a:off x="12172356"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7" name="Rounded Rectangle 36">
            <a:extLst>
              <a:ext uri="{FF2B5EF4-FFF2-40B4-BE49-F238E27FC236}">
                <a16:creationId xmlns:a16="http://schemas.microsoft.com/office/drawing/2014/main" id="{598AA989-5F71-7E43-80D9-2251410F7B80}"/>
              </a:ext>
            </a:extLst>
          </p:cNvPr>
          <p:cNvSpPr/>
          <p:nvPr/>
        </p:nvSpPr>
        <p:spPr>
          <a:xfrm>
            <a:off x="27603450" y="8458201"/>
            <a:ext cx="9772055" cy="12924396"/>
          </a:xfrm>
          <a:prstGeom prst="roundRect">
            <a:avLst>
              <a:gd name="adj" fmla="val 559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F06A471-7C96-C346-B83D-DDF3050EDD8B}"/>
              </a:ext>
            </a:extLst>
          </p:cNvPr>
          <p:cNvSpPr txBox="1"/>
          <p:nvPr/>
        </p:nvSpPr>
        <p:spPr>
          <a:xfrm>
            <a:off x="28117404" y="8664636"/>
            <a:ext cx="7253050"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39" name="Rounded Rectangle 38">
            <a:extLst>
              <a:ext uri="{FF2B5EF4-FFF2-40B4-BE49-F238E27FC236}">
                <a16:creationId xmlns:a16="http://schemas.microsoft.com/office/drawing/2014/main" id="{A621D1C3-B755-EF44-9142-10F498AA58DF}"/>
              </a:ext>
            </a:extLst>
          </p:cNvPr>
          <p:cNvSpPr/>
          <p:nvPr/>
        </p:nvSpPr>
        <p:spPr>
          <a:xfrm>
            <a:off x="27603450" y="21858438"/>
            <a:ext cx="9772055" cy="4293985"/>
          </a:xfrm>
          <a:prstGeom prst="roundRect">
            <a:avLst>
              <a:gd name="adj" fmla="val 11160"/>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845532E-C64C-8141-A3B4-D615B8645A5E}"/>
              </a:ext>
            </a:extLst>
          </p:cNvPr>
          <p:cNvSpPr txBox="1"/>
          <p:nvPr/>
        </p:nvSpPr>
        <p:spPr>
          <a:xfrm>
            <a:off x="28117405" y="22064873"/>
            <a:ext cx="7253049"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41" name="Rounded Rectangle 40">
            <a:extLst>
              <a:ext uri="{FF2B5EF4-FFF2-40B4-BE49-F238E27FC236}">
                <a16:creationId xmlns:a16="http://schemas.microsoft.com/office/drawing/2014/main" id="{0105495C-C269-EB4C-A908-266E80ED424B}"/>
              </a:ext>
            </a:extLst>
          </p:cNvPr>
          <p:cNvSpPr/>
          <p:nvPr/>
        </p:nvSpPr>
        <p:spPr>
          <a:xfrm>
            <a:off x="27603450" y="26628264"/>
            <a:ext cx="9772055" cy="5154492"/>
          </a:xfrm>
          <a:prstGeom prst="roundRect">
            <a:avLst>
              <a:gd name="adj" fmla="val 95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9CB94A2-AB3F-DD47-B5B4-B3D2E9A397CB}"/>
              </a:ext>
            </a:extLst>
          </p:cNvPr>
          <p:cNvSpPr txBox="1"/>
          <p:nvPr/>
        </p:nvSpPr>
        <p:spPr>
          <a:xfrm>
            <a:off x="28117404" y="26834699"/>
            <a:ext cx="7253050"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50" name="TextBox 49">
            <a:extLst>
              <a:ext uri="{FF2B5EF4-FFF2-40B4-BE49-F238E27FC236}">
                <a16:creationId xmlns:a16="http://schemas.microsoft.com/office/drawing/2014/main" id="{7707F9D7-0231-CF4A-B853-48285A4C31D5}"/>
              </a:ext>
            </a:extLst>
          </p:cNvPr>
          <p:cNvSpPr txBox="1"/>
          <p:nvPr/>
        </p:nvSpPr>
        <p:spPr>
          <a:xfrm>
            <a:off x="1543249" y="9815513"/>
            <a:ext cx="8991402"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A4F6368-D098-614F-8C23-237D9D2E19BD}"/>
              </a:ext>
            </a:extLst>
          </p:cNvPr>
          <p:cNvSpPr txBox="1"/>
          <p:nvPr/>
        </p:nvSpPr>
        <p:spPr>
          <a:xfrm>
            <a:off x="1543249" y="19483853"/>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2" name="TextBox 51">
            <a:extLst>
              <a:ext uri="{FF2B5EF4-FFF2-40B4-BE49-F238E27FC236}">
                <a16:creationId xmlns:a16="http://schemas.microsoft.com/office/drawing/2014/main" id="{22BEFB45-6303-5D4C-823F-C9C3B8D09210}"/>
              </a:ext>
            </a:extLst>
          </p:cNvPr>
          <p:cNvSpPr txBox="1"/>
          <p:nvPr/>
        </p:nvSpPr>
        <p:spPr>
          <a:xfrm>
            <a:off x="1543249" y="30314915"/>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53" name="TextBox 52">
            <a:extLst>
              <a:ext uri="{FF2B5EF4-FFF2-40B4-BE49-F238E27FC236}">
                <a16:creationId xmlns:a16="http://schemas.microsoft.com/office/drawing/2014/main" id="{B8C6BC8D-25C1-344A-A26D-B7F3925C5BA6}"/>
              </a:ext>
            </a:extLst>
          </p:cNvPr>
          <p:cNvSpPr txBox="1"/>
          <p:nvPr/>
        </p:nvSpPr>
        <p:spPr>
          <a:xfrm>
            <a:off x="28117403" y="16419953"/>
            <a:ext cx="8910480"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F787A570-E175-2544-BC61-229B72A7030D}"/>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FE51C1BE-FD49-5C48-9A9E-CC8BB8830CEE}"/>
              </a:ext>
            </a:extLst>
          </p:cNvPr>
          <p:cNvSpPr/>
          <p:nvPr/>
        </p:nvSpPr>
        <p:spPr>
          <a:xfrm>
            <a:off x="12172355" y="26152423"/>
            <a:ext cx="14060091" cy="47709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TextBox 55">
            <a:extLst>
              <a:ext uri="{FF2B5EF4-FFF2-40B4-BE49-F238E27FC236}">
                <a16:creationId xmlns:a16="http://schemas.microsoft.com/office/drawing/2014/main" id="{200CF4A1-DB0E-8542-B73A-70245E2EFB9F}"/>
              </a:ext>
            </a:extLst>
          </p:cNvPr>
          <p:cNvSpPr txBox="1"/>
          <p:nvPr/>
        </p:nvSpPr>
        <p:spPr>
          <a:xfrm>
            <a:off x="12172355" y="21123306"/>
            <a:ext cx="14212338"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11A010D7-B2B4-2342-8DD7-E5B02CAC3460}"/>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BC7D7C5A-60FF-9541-9D13-3D09FA1F2A4B}"/>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B706DD7B-730F-0947-AED7-F03C71F718E7}"/>
              </a:ext>
            </a:extLst>
          </p:cNvPr>
          <p:cNvSpPr/>
          <p:nvPr/>
        </p:nvSpPr>
        <p:spPr>
          <a:xfrm>
            <a:off x="1543250" y="23267041"/>
            <a:ext cx="8744148" cy="67144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07BD32A8-4D43-EF4E-BDC4-A7CB7A6B6637}"/>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B8F023DD-F4AC-C64C-A035-A73A5FAA968A}"/>
              </a:ext>
            </a:extLst>
          </p:cNvPr>
          <p:cNvSpPr/>
          <p:nvPr/>
        </p:nvSpPr>
        <p:spPr>
          <a:xfrm>
            <a:off x="28117403" y="9838938"/>
            <a:ext cx="8744149" cy="626661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TextBox 42">
            <a:extLst>
              <a:ext uri="{FF2B5EF4-FFF2-40B4-BE49-F238E27FC236}">
                <a16:creationId xmlns:a16="http://schemas.microsoft.com/office/drawing/2014/main" id="{256E46A6-0132-1240-A427-6E71FE785333}"/>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83DB8E7-E7A7-EC4B-A16C-645212186D37}"/>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6" name="Rectangle 45">
            <a:extLst>
              <a:ext uri="{FF2B5EF4-FFF2-40B4-BE49-F238E27FC236}">
                <a16:creationId xmlns:a16="http://schemas.microsoft.com/office/drawing/2014/main" id="{2DADE031-100A-AB44-8F73-2F8B697B5134}"/>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7" name="Oval 46">
            <a:extLst>
              <a:ext uri="{FF2B5EF4-FFF2-40B4-BE49-F238E27FC236}">
                <a16:creationId xmlns:a16="http://schemas.microsoft.com/office/drawing/2014/main" id="{0466D6E7-3D80-9140-BC89-A34B72AD2B3D}"/>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8" name="Picture 47">
            <a:extLst>
              <a:ext uri="{FF2B5EF4-FFF2-40B4-BE49-F238E27FC236}">
                <a16:creationId xmlns:a16="http://schemas.microsoft.com/office/drawing/2014/main" id="{5A491C1E-E24C-4BA6-80B4-C6DBE4FCDB17}"/>
              </a:ext>
            </a:extLst>
          </p:cNvPr>
          <p:cNvPicPr>
            <a:picLocks noChangeAspect="1"/>
          </p:cNvPicPr>
          <p:nvPr/>
        </p:nvPicPr>
        <p:blipFill>
          <a:blip r:embed="rId2"/>
          <a:stretch>
            <a:fillRect/>
          </a:stretch>
        </p:blipFill>
        <p:spPr>
          <a:xfrm>
            <a:off x="25946298" y="3151445"/>
            <a:ext cx="9394750" cy="1896020"/>
          </a:xfrm>
          <a:prstGeom prst="rect">
            <a:avLst/>
          </a:prstGeom>
        </p:spPr>
      </p:pic>
    </p:spTree>
    <p:extLst>
      <p:ext uri="{BB962C8B-B14F-4D97-AF65-F5344CB8AC3E}">
        <p14:creationId xmlns:p14="http://schemas.microsoft.com/office/powerpoint/2010/main" val="134982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5</a:t>
            </a:r>
          </a:p>
        </p:txBody>
      </p:sp>
    </p:spTree>
    <p:extLst>
      <p:ext uri="{BB962C8B-B14F-4D97-AF65-F5344CB8AC3E}">
        <p14:creationId xmlns:p14="http://schemas.microsoft.com/office/powerpoint/2010/main" val="118689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9FB86953-067E-2243-9199-5828E9A57BF6}"/>
              </a:ext>
            </a:extLst>
          </p:cNvPr>
          <p:cNvSpPr/>
          <p:nvPr/>
        </p:nvSpPr>
        <p:spPr>
          <a:xfrm>
            <a:off x="1029296" y="15780896"/>
            <a:ext cx="11429206" cy="3271221"/>
          </a:xfrm>
          <a:prstGeom prst="roundRect">
            <a:avLst>
              <a:gd name="adj" fmla="val 15679"/>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B3CD93F-7B36-1740-BF66-2421A3620ACD}"/>
              </a:ext>
            </a:extLst>
          </p:cNvPr>
          <p:cNvSpPr/>
          <p:nvPr/>
        </p:nvSpPr>
        <p:spPr>
          <a:xfrm>
            <a:off x="1029296" y="19564084"/>
            <a:ext cx="11429206" cy="12523043"/>
          </a:xfrm>
          <a:prstGeom prst="roundRect">
            <a:avLst>
              <a:gd name="adj" fmla="val 5504"/>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992CF63D-2222-F94F-867D-42F630C136CA}"/>
              </a:ext>
            </a:extLst>
          </p:cNvPr>
          <p:cNvSpPr/>
          <p:nvPr/>
        </p:nvSpPr>
        <p:spPr>
          <a:xfrm>
            <a:off x="13487797" y="8458201"/>
            <a:ext cx="11429206" cy="23628926"/>
          </a:xfrm>
          <a:prstGeom prst="roundRect">
            <a:avLst>
              <a:gd name="adj" fmla="val 4654"/>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4EE89AA-6B4C-A645-A875-735E9B5ECFDF}"/>
              </a:ext>
            </a:extLst>
          </p:cNvPr>
          <p:cNvSpPr/>
          <p:nvPr/>
        </p:nvSpPr>
        <p:spPr>
          <a:xfrm>
            <a:off x="25946298" y="8458201"/>
            <a:ext cx="11429207" cy="13204702"/>
          </a:xfrm>
          <a:prstGeom prst="roundRect">
            <a:avLst>
              <a:gd name="adj" fmla="val 4834"/>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4C15FDD0-072E-284C-B679-0CBC181EA921}"/>
              </a:ext>
            </a:extLst>
          </p:cNvPr>
          <p:cNvSpPr/>
          <p:nvPr/>
        </p:nvSpPr>
        <p:spPr>
          <a:xfrm>
            <a:off x="25946300" y="22125924"/>
            <a:ext cx="11429207" cy="4323292"/>
          </a:xfrm>
          <a:prstGeom prst="roundRect">
            <a:avLst>
              <a:gd name="adj" fmla="val 10741"/>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BAAB73C-E5E6-114C-A9DA-575177C0B389}"/>
              </a:ext>
            </a:extLst>
          </p:cNvPr>
          <p:cNvSpPr/>
          <p:nvPr/>
        </p:nvSpPr>
        <p:spPr>
          <a:xfrm>
            <a:off x="25946300" y="26912237"/>
            <a:ext cx="11429207" cy="5167312"/>
          </a:xfrm>
          <a:prstGeom prst="roundRect">
            <a:avLst>
              <a:gd name="adj" fmla="val 8900"/>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2642BAB-3737-CE4C-874C-5EA986C6E360}"/>
              </a:ext>
            </a:extLst>
          </p:cNvPr>
          <p:cNvSpPr/>
          <p:nvPr/>
        </p:nvSpPr>
        <p:spPr>
          <a:xfrm>
            <a:off x="1029296" y="8458201"/>
            <a:ext cx="11429206" cy="6810729"/>
          </a:xfrm>
          <a:prstGeom prst="roundRect">
            <a:avLst>
              <a:gd name="adj" fmla="val 7029"/>
            </a:avLst>
          </a:prstGeom>
          <a:solidFill>
            <a:srgbClr val="A391B1">
              <a:alpha val="10196"/>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60253" y="23540121"/>
            <a:ext cx="10596232"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253" y="28318496"/>
            <a:ext cx="10596232"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25" name="TextBox 24">
            <a:extLst>
              <a:ext uri="{FF2B5EF4-FFF2-40B4-BE49-F238E27FC236}">
                <a16:creationId xmlns:a16="http://schemas.microsoft.com/office/drawing/2014/main" id="{9EADA974-F7A9-C443-A9D9-DE40192BFC5F}"/>
              </a:ext>
            </a:extLst>
          </p:cNvPr>
          <p:cNvSpPr txBox="1"/>
          <p:nvPr/>
        </p:nvSpPr>
        <p:spPr>
          <a:xfrm>
            <a:off x="1543250" y="8664636"/>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1" name="TextBox 30">
            <a:extLst>
              <a:ext uri="{FF2B5EF4-FFF2-40B4-BE49-F238E27FC236}">
                <a16:creationId xmlns:a16="http://schemas.microsoft.com/office/drawing/2014/main" id="{2B1409F1-EFF0-184F-85F5-7EA24196BA8A}"/>
              </a:ext>
            </a:extLst>
          </p:cNvPr>
          <p:cNvSpPr txBox="1"/>
          <p:nvPr/>
        </p:nvSpPr>
        <p:spPr>
          <a:xfrm>
            <a:off x="1543250" y="15987333"/>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3" name="TextBox 32">
            <a:extLst>
              <a:ext uri="{FF2B5EF4-FFF2-40B4-BE49-F238E27FC236}">
                <a16:creationId xmlns:a16="http://schemas.microsoft.com/office/drawing/2014/main" id="{7418BA6E-2677-B748-A162-8B83DCDBD8E6}"/>
              </a:ext>
            </a:extLst>
          </p:cNvPr>
          <p:cNvSpPr txBox="1"/>
          <p:nvPr/>
        </p:nvSpPr>
        <p:spPr>
          <a:xfrm>
            <a:off x="1543250" y="19770521"/>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CCF86EF8-8330-824F-AEC3-40BA084A203D}"/>
              </a:ext>
            </a:extLst>
          </p:cNvPr>
          <p:cNvSpPr txBox="1"/>
          <p:nvPr/>
        </p:nvSpPr>
        <p:spPr>
          <a:xfrm>
            <a:off x="14001750" y="8664636"/>
            <a:ext cx="966946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9" name="TextBox 38">
            <a:extLst>
              <a:ext uri="{FF2B5EF4-FFF2-40B4-BE49-F238E27FC236}">
                <a16:creationId xmlns:a16="http://schemas.microsoft.com/office/drawing/2014/main" id="{72469223-559A-D34A-BE73-81C17CBC85E6}"/>
              </a:ext>
            </a:extLst>
          </p:cNvPr>
          <p:cNvSpPr txBox="1"/>
          <p:nvPr/>
        </p:nvSpPr>
        <p:spPr>
          <a:xfrm>
            <a:off x="26460252" y="8664636"/>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92FAF4AE-5CA8-F544-938A-8DCEA6D15313}"/>
              </a:ext>
            </a:extLst>
          </p:cNvPr>
          <p:cNvSpPr txBox="1"/>
          <p:nvPr/>
        </p:nvSpPr>
        <p:spPr>
          <a:xfrm>
            <a:off x="26460254" y="22332359"/>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endParaRPr lang="en-US" sz="4375" dirty="0">
              <a:solidFill>
                <a:srgbClr val="4A236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4356E47-4A81-7D45-90D7-5903DFC81DAF}"/>
              </a:ext>
            </a:extLst>
          </p:cNvPr>
          <p:cNvSpPr txBox="1"/>
          <p:nvPr/>
        </p:nvSpPr>
        <p:spPr>
          <a:xfrm>
            <a:off x="26460254" y="27118672"/>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47" name="TextBox 46">
            <a:extLst>
              <a:ext uri="{FF2B5EF4-FFF2-40B4-BE49-F238E27FC236}">
                <a16:creationId xmlns:a16="http://schemas.microsoft.com/office/drawing/2014/main" id="{3D0DBCF1-CFF7-DC45-A932-512EDC8E34E6}"/>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48" name="TextBox 47">
            <a:extLst>
              <a:ext uri="{FF2B5EF4-FFF2-40B4-BE49-F238E27FC236}">
                <a16:creationId xmlns:a16="http://schemas.microsoft.com/office/drawing/2014/main" id="{6EB38586-7F41-5049-B1DD-53311630F81F}"/>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9" name="TextBox 48">
            <a:extLst>
              <a:ext uri="{FF2B5EF4-FFF2-40B4-BE49-F238E27FC236}">
                <a16:creationId xmlns:a16="http://schemas.microsoft.com/office/drawing/2014/main" id="{EBF67A44-FA2A-5348-BEC9-98516889DA12}"/>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50" name="TextBox 49">
            <a:extLst>
              <a:ext uri="{FF2B5EF4-FFF2-40B4-BE49-F238E27FC236}">
                <a16:creationId xmlns:a16="http://schemas.microsoft.com/office/drawing/2014/main" id="{7448A2DC-0A7F-2349-ACA5-C756D32393AC}"/>
              </a:ext>
            </a:extLst>
          </p:cNvPr>
          <p:cNvSpPr txBox="1"/>
          <p:nvPr/>
        </p:nvSpPr>
        <p:spPr>
          <a:xfrm>
            <a:off x="26358478" y="19870357"/>
            <a:ext cx="1060484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a:t>
            </a:r>
          </a:p>
        </p:txBody>
      </p:sp>
      <p:sp>
        <p:nvSpPr>
          <p:cNvPr id="51" name="TextBox 50">
            <a:extLst>
              <a:ext uri="{FF2B5EF4-FFF2-40B4-BE49-F238E27FC236}">
                <a16:creationId xmlns:a16="http://schemas.microsoft.com/office/drawing/2014/main" id="{FA296195-067C-F247-8316-9E7BD6C659E3}"/>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64D62AAB-AD5D-C442-8097-1CCC6CCAA7E7}"/>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3" name="Rectangle 52">
            <a:extLst>
              <a:ext uri="{FF2B5EF4-FFF2-40B4-BE49-F238E27FC236}">
                <a16:creationId xmlns:a16="http://schemas.microsoft.com/office/drawing/2014/main" id="{82BFCE27-C113-3E43-848E-7EB2E571DDE9}"/>
              </a:ext>
            </a:extLst>
          </p:cNvPr>
          <p:cNvSpPr/>
          <p:nvPr/>
        </p:nvSpPr>
        <p:spPr>
          <a:xfrm>
            <a:off x="14001750" y="21694333"/>
            <a:ext cx="10401300" cy="6189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4" name="TextBox 53">
            <a:extLst>
              <a:ext uri="{FF2B5EF4-FFF2-40B4-BE49-F238E27FC236}">
                <a16:creationId xmlns:a16="http://schemas.microsoft.com/office/drawing/2014/main" id="{8D65BBDF-DF92-A243-800F-D25ACC7F1A6D}"/>
              </a:ext>
            </a:extLst>
          </p:cNvPr>
          <p:cNvSpPr txBox="1"/>
          <p:nvPr/>
        </p:nvSpPr>
        <p:spPr>
          <a:xfrm>
            <a:off x="14001750" y="28460050"/>
            <a:ext cx="105408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55" name="Rectangle 54">
            <a:extLst>
              <a:ext uri="{FF2B5EF4-FFF2-40B4-BE49-F238E27FC236}">
                <a16:creationId xmlns:a16="http://schemas.microsoft.com/office/drawing/2014/main" id="{6D32EF2B-CDC5-A34A-96E7-525CF5D14340}"/>
              </a:ext>
            </a:extLst>
          </p:cNvPr>
          <p:cNvSpPr/>
          <p:nvPr/>
        </p:nvSpPr>
        <p:spPr>
          <a:xfrm>
            <a:off x="26460251" y="9994108"/>
            <a:ext cx="10401300" cy="9387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B0728AA7-14E6-AB4C-B9FA-C6E58E9F3BB8}"/>
              </a:ext>
            </a:extLst>
          </p:cNvPr>
          <p:cNvSpPr/>
          <p:nvPr/>
        </p:nvSpPr>
        <p:spPr>
          <a:xfrm>
            <a:off x="1551001" y="23037769"/>
            <a:ext cx="10401300" cy="838822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4FE53914-B518-B24E-BCB7-48160C473A80}"/>
              </a:ext>
            </a:extLst>
          </p:cNvPr>
          <p:cNvSpPr/>
          <p:nvPr/>
        </p:nvSpPr>
        <p:spPr>
          <a:xfrm>
            <a:off x="14001749"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8C1851B6-81B1-C546-A6DA-D7B2F2947CF5}"/>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BF6C0166-330A-7D49-80A9-10C675102F08}"/>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1078316-2BE2-0D4C-B8E7-9342C5034A0E}"/>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pic>
        <p:nvPicPr>
          <p:cNvPr id="45" name="Picture 44">
            <a:extLst>
              <a:ext uri="{FF2B5EF4-FFF2-40B4-BE49-F238E27FC236}">
                <a16:creationId xmlns:a16="http://schemas.microsoft.com/office/drawing/2014/main" id="{662D4F4C-B66D-F140-A4A9-F654E18A5EA3}"/>
              </a:ext>
            </a:extLst>
          </p:cNvPr>
          <p:cNvPicPr>
            <a:picLocks noChangeAspect="1"/>
          </p:cNvPicPr>
          <p:nvPr/>
        </p:nvPicPr>
        <p:blipFill>
          <a:blip r:embed="rId2"/>
          <a:stretch>
            <a:fillRect/>
          </a:stretch>
        </p:blipFill>
        <p:spPr>
          <a:xfrm>
            <a:off x="25946299" y="3445977"/>
            <a:ext cx="8790814" cy="1268113"/>
          </a:xfrm>
          <a:prstGeom prst="rect">
            <a:avLst/>
          </a:prstGeom>
        </p:spPr>
      </p:pic>
      <p:sp>
        <p:nvSpPr>
          <p:cNvPr id="46" name="Rectangle 45">
            <a:extLst>
              <a:ext uri="{FF2B5EF4-FFF2-40B4-BE49-F238E27FC236}">
                <a16:creationId xmlns:a16="http://schemas.microsoft.com/office/drawing/2014/main" id="{799A2E8B-16F4-AB4F-9063-A8025F514CA1}"/>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9" name="Oval 58">
            <a:extLst>
              <a:ext uri="{FF2B5EF4-FFF2-40B4-BE49-F238E27FC236}">
                <a16:creationId xmlns:a16="http://schemas.microsoft.com/office/drawing/2014/main" id="{4DA367CB-096F-5B4E-B2EA-B5C8BB85CC82}"/>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60" name="Picture 59">
            <a:extLst>
              <a:ext uri="{FF2B5EF4-FFF2-40B4-BE49-F238E27FC236}">
                <a16:creationId xmlns:a16="http://schemas.microsoft.com/office/drawing/2014/main" id="{E4574AD5-F7F8-4340-93BB-4F0C1557DFDD}"/>
              </a:ext>
            </a:extLst>
          </p:cNvPr>
          <p:cNvPicPr>
            <a:picLocks noChangeAspect="1"/>
          </p:cNvPicPr>
          <p:nvPr/>
        </p:nvPicPr>
        <p:blipFill>
          <a:blip r:embed="rId3"/>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42302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04AF77E-D485-CF4B-96A0-6AC952AC0647}"/>
              </a:ext>
            </a:extLst>
          </p:cNvPr>
          <p:cNvSpPr txBox="1"/>
          <p:nvPr/>
        </p:nvSpPr>
        <p:spPr>
          <a:xfrm>
            <a:off x="1466850" y="5532565"/>
            <a:ext cx="35394899" cy="3270126"/>
          </a:xfrm>
          <a:prstGeom prst="rect">
            <a:avLst/>
          </a:prstGeom>
          <a:noFill/>
        </p:spPr>
        <p:txBody>
          <a:bodyPr wrap="square" rtlCol="0">
            <a:spAutoFit/>
          </a:bodyPr>
          <a:lstStyle/>
          <a:p>
            <a:r>
              <a:rPr lang="en-US" sz="7000" b="1" dirty="0"/>
              <a:t>MAKING CHANGES TO CELLS</a:t>
            </a:r>
          </a:p>
          <a:p>
            <a:r>
              <a:rPr lang="en-US" sz="4550" dirty="0"/>
              <a:t>Most research posters are made up of multiple text boxes with headers, which I’m referring to as ‘cells’. As you add in your own content, the length and number of these cells will probably change. Maintaining the column width as it was designed will preserve the alignment of cells and keep the poster looking polished. </a:t>
            </a:r>
          </a:p>
        </p:txBody>
      </p:sp>
      <p:sp>
        <p:nvSpPr>
          <p:cNvPr id="13" name="TextBox 12">
            <a:extLst>
              <a:ext uri="{FF2B5EF4-FFF2-40B4-BE49-F238E27FC236}">
                <a16:creationId xmlns:a16="http://schemas.microsoft.com/office/drawing/2014/main" id="{A7B66718-CA2D-EA49-9B98-E9DFB5F891CF}"/>
              </a:ext>
            </a:extLst>
          </p:cNvPr>
          <p:cNvSpPr txBox="1"/>
          <p:nvPr/>
        </p:nvSpPr>
        <p:spPr>
          <a:xfrm>
            <a:off x="1466850" y="10120379"/>
            <a:ext cx="14362011" cy="4293483"/>
          </a:xfrm>
          <a:prstGeom prst="rect">
            <a:avLst/>
          </a:prstGeom>
          <a:noFill/>
        </p:spPr>
        <p:txBody>
          <a:bodyPr wrap="square" rtlCol="0">
            <a:spAutoFit/>
          </a:bodyPr>
          <a:lstStyle/>
          <a:p>
            <a:r>
              <a:rPr lang="en-US" sz="4550" b="1" dirty="0"/>
              <a:t>MAKE GUIDES VISIBLE</a:t>
            </a:r>
          </a:p>
          <a:p>
            <a:r>
              <a:rPr lang="en-US" sz="4550" dirty="0"/>
              <a:t>Guides have been set up in the file to create visible boundaries to align elements as you make changes to the content (these will not show up when printed). If you do not see them upon first opening the file, you can make them visible by going to: View &gt; Guides &gt; Guides</a:t>
            </a:r>
          </a:p>
        </p:txBody>
      </p:sp>
      <p:sp>
        <p:nvSpPr>
          <p:cNvPr id="14" name="TextBox 13">
            <a:extLst>
              <a:ext uri="{FF2B5EF4-FFF2-40B4-BE49-F238E27FC236}">
                <a16:creationId xmlns:a16="http://schemas.microsoft.com/office/drawing/2014/main" id="{EF6E49C6-482C-9A43-A8A4-DA68D7041F04}"/>
              </a:ext>
            </a:extLst>
          </p:cNvPr>
          <p:cNvSpPr txBox="1"/>
          <p:nvPr/>
        </p:nvSpPr>
        <p:spPr>
          <a:xfrm>
            <a:off x="17244132" y="21061724"/>
            <a:ext cx="15971441" cy="2192908"/>
          </a:xfrm>
          <a:prstGeom prst="rect">
            <a:avLst/>
          </a:prstGeom>
          <a:noFill/>
        </p:spPr>
        <p:txBody>
          <a:bodyPr wrap="square" rtlCol="0">
            <a:spAutoFit/>
          </a:bodyPr>
          <a:lstStyle/>
          <a:p>
            <a:r>
              <a:rPr lang="en-US" sz="4550" b="1" dirty="0"/>
              <a:t>ADJUST CELL TO FIT TEXT LENGTH</a:t>
            </a:r>
          </a:p>
          <a:p>
            <a:r>
              <a:rPr lang="en-US" sz="4550" dirty="0"/>
              <a:t>With guides visible, copy and paste your own text, and adjust the borders or background shape of the cells to fit the new content. </a:t>
            </a:r>
          </a:p>
        </p:txBody>
      </p:sp>
      <p:sp>
        <p:nvSpPr>
          <p:cNvPr id="28" name="TextBox 27">
            <a:extLst>
              <a:ext uri="{FF2B5EF4-FFF2-40B4-BE49-F238E27FC236}">
                <a16:creationId xmlns:a16="http://schemas.microsoft.com/office/drawing/2014/main" id="{D58ED4A2-000D-4941-B35B-3341CD6372A7}"/>
              </a:ext>
            </a:extLst>
          </p:cNvPr>
          <p:cNvSpPr txBox="1"/>
          <p:nvPr/>
        </p:nvSpPr>
        <p:spPr>
          <a:xfrm>
            <a:off x="17244132" y="24765280"/>
            <a:ext cx="14211694" cy="2946961"/>
          </a:xfrm>
          <a:prstGeom prst="rect">
            <a:avLst/>
          </a:prstGeom>
          <a:noFill/>
        </p:spPr>
        <p:txBody>
          <a:bodyPr wrap="square" rtlCol="0">
            <a:spAutoFit/>
          </a:bodyPr>
          <a:lstStyle/>
          <a:p>
            <a:r>
              <a:rPr lang="en-US" sz="4550" b="1" dirty="0"/>
              <a:t>NOTE: </a:t>
            </a:r>
            <a:r>
              <a:rPr lang="en-US" sz="4550" dirty="0"/>
              <a:t>These templates include suggested headers for </a:t>
            </a:r>
            <a:r>
              <a:rPr lang="en-US" sz="4725" dirty="0"/>
              <a:t>cells (introduction, research goal, methods, etc), but</a:t>
            </a:r>
            <a:r>
              <a:rPr lang="en-US" sz="4550" dirty="0"/>
              <a:t> these are in no way strict guidelines, and can be changed according to what would be appropriate for your content.</a:t>
            </a:r>
          </a:p>
        </p:txBody>
      </p:sp>
      <p:sp>
        <p:nvSpPr>
          <p:cNvPr id="32" name="TextBox 31">
            <a:extLst>
              <a:ext uri="{FF2B5EF4-FFF2-40B4-BE49-F238E27FC236}">
                <a16:creationId xmlns:a16="http://schemas.microsoft.com/office/drawing/2014/main" id="{72B45564-B26D-824F-AE36-6EAC9AF54590}"/>
              </a:ext>
            </a:extLst>
          </p:cNvPr>
          <p:cNvSpPr txBox="1"/>
          <p:nvPr/>
        </p:nvSpPr>
        <p:spPr>
          <a:xfrm>
            <a:off x="14760277" y="14225380"/>
            <a:ext cx="13239751" cy="2192908"/>
          </a:xfrm>
          <a:prstGeom prst="rect">
            <a:avLst/>
          </a:prstGeom>
          <a:noFill/>
        </p:spPr>
        <p:txBody>
          <a:bodyPr wrap="square" rtlCol="0">
            <a:spAutoFit/>
          </a:bodyPr>
          <a:lstStyle/>
          <a:p>
            <a:r>
              <a:rPr lang="en-US" sz="4550" b="1" dirty="0"/>
              <a:t>NOTE:  </a:t>
            </a:r>
            <a:r>
              <a:rPr lang="en-US" sz="4550" dirty="0"/>
              <a:t>These guides might not show up if you are opening this up in an older version of powerpoint, update the software to utilize this feature in the file. </a:t>
            </a:r>
          </a:p>
        </p:txBody>
      </p:sp>
      <p:sp>
        <p:nvSpPr>
          <p:cNvPr id="33" name="TextBox 32">
            <a:extLst>
              <a:ext uri="{FF2B5EF4-FFF2-40B4-BE49-F238E27FC236}">
                <a16:creationId xmlns:a16="http://schemas.microsoft.com/office/drawing/2014/main" id="{AADE2769-A814-524A-AD96-A85A58B86C2E}"/>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EDITING BASICS</a:t>
            </a:r>
          </a:p>
        </p:txBody>
      </p:sp>
      <p:pic>
        <p:nvPicPr>
          <p:cNvPr id="4" name="Picture 3">
            <a:extLst>
              <a:ext uri="{FF2B5EF4-FFF2-40B4-BE49-F238E27FC236}">
                <a16:creationId xmlns:a16="http://schemas.microsoft.com/office/drawing/2014/main" id="{39DF25F1-8B3A-408D-B8E5-F7DE255AE988}"/>
              </a:ext>
            </a:extLst>
          </p:cNvPr>
          <p:cNvPicPr>
            <a:picLocks noChangeAspect="1"/>
          </p:cNvPicPr>
          <p:nvPr/>
        </p:nvPicPr>
        <p:blipFill rotWithShape="1">
          <a:blip r:embed="rId2"/>
          <a:srcRect l="12365" r="22815"/>
          <a:stretch/>
        </p:blipFill>
        <p:spPr>
          <a:xfrm>
            <a:off x="1543050" y="14911171"/>
            <a:ext cx="12458700" cy="7957587"/>
          </a:xfrm>
          <a:prstGeom prst="rect">
            <a:avLst/>
          </a:prstGeom>
        </p:spPr>
      </p:pic>
      <p:pic>
        <p:nvPicPr>
          <p:cNvPr id="5" name="Picture 4">
            <a:extLst>
              <a:ext uri="{FF2B5EF4-FFF2-40B4-BE49-F238E27FC236}">
                <a16:creationId xmlns:a16="http://schemas.microsoft.com/office/drawing/2014/main" id="{2181F607-5E77-4640-8DD2-A70AD72F008D}"/>
              </a:ext>
            </a:extLst>
          </p:cNvPr>
          <p:cNvPicPr>
            <a:picLocks noChangeAspect="1"/>
          </p:cNvPicPr>
          <p:nvPr/>
        </p:nvPicPr>
        <p:blipFill>
          <a:blip r:embed="rId3"/>
          <a:stretch>
            <a:fillRect/>
          </a:stretch>
        </p:blipFill>
        <p:spPr>
          <a:xfrm>
            <a:off x="2381241" y="16459200"/>
            <a:ext cx="1804572" cy="1914310"/>
          </a:xfrm>
          <a:prstGeom prst="rect">
            <a:avLst/>
          </a:prstGeom>
        </p:spPr>
      </p:pic>
    </p:spTree>
    <p:extLst>
      <p:ext uri="{BB962C8B-B14F-4D97-AF65-F5344CB8AC3E}">
        <p14:creationId xmlns:p14="http://schemas.microsoft.com/office/powerpoint/2010/main" val="123319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A383F541-946D-D243-A427-A19CCEAE5721}"/>
              </a:ext>
            </a:extLst>
          </p:cNvPr>
          <p:cNvSpPr/>
          <p:nvPr/>
        </p:nvSpPr>
        <p:spPr>
          <a:xfrm>
            <a:off x="1029296" y="8458201"/>
            <a:ext cx="8428831" cy="6810729"/>
          </a:xfrm>
          <a:prstGeom prst="roundRect">
            <a:avLst>
              <a:gd name="adj" fmla="val 7577"/>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5C11B6D1-1527-3346-87C7-47EBD5A34BD0}"/>
              </a:ext>
            </a:extLst>
          </p:cNvPr>
          <p:cNvSpPr/>
          <p:nvPr/>
        </p:nvSpPr>
        <p:spPr>
          <a:xfrm>
            <a:off x="1029296" y="15768638"/>
            <a:ext cx="8428831" cy="3283480"/>
          </a:xfrm>
          <a:prstGeom prst="roundRect">
            <a:avLst>
              <a:gd name="adj" fmla="val 15908"/>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51F871C-9A06-BE4E-BC12-0BB7624C01BD}"/>
              </a:ext>
            </a:extLst>
          </p:cNvPr>
          <p:cNvSpPr/>
          <p:nvPr/>
        </p:nvSpPr>
        <p:spPr>
          <a:xfrm>
            <a:off x="1029296" y="19507198"/>
            <a:ext cx="8428831" cy="12538365"/>
          </a:xfrm>
          <a:prstGeom prst="roundRect">
            <a:avLst>
              <a:gd name="adj" fmla="val 6325"/>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B75AC27A-FBCD-EE48-B6FE-09E481A25925}"/>
              </a:ext>
            </a:extLst>
          </p:cNvPr>
          <p:cNvSpPr/>
          <p:nvPr/>
        </p:nvSpPr>
        <p:spPr>
          <a:xfrm>
            <a:off x="10315179" y="8458200"/>
            <a:ext cx="17745274" cy="23587363"/>
          </a:xfrm>
          <a:prstGeom prst="roundRect">
            <a:avLst>
              <a:gd name="adj" fmla="val 2821"/>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4101E1B-E32F-CD46-8DA1-E347D7B6FDAB}"/>
              </a:ext>
            </a:extLst>
          </p:cNvPr>
          <p:cNvSpPr/>
          <p:nvPr/>
        </p:nvSpPr>
        <p:spPr>
          <a:xfrm>
            <a:off x="28917504" y="8458200"/>
            <a:ext cx="8458001" cy="13193449"/>
          </a:xfrm>
          <a:prstGeom prst="roundRect">
            <a:avLst>
              <a:gd name="adj" fmla="val 6326"/>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E32572D-75C4-8340-B97D-5BB931331AB9}"/>
              </a:ext>
            </a:extLst>
          </p:cNvPr>
          <p:cNvSpPr/>
          <p:nvPr/>
        </p:nvSpPr>
        <p:spPr>
          <a:xfrm>
            <a:off x="28917502" y="22114669"/>
            <a:ext cx="8458002" cy="4299480"/>
          </a:xfrm>
          <a:prstGeom prst="roundRect">
            <a:avLst>
              <a:gd name="adj" fmla="val 11553"/>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FF40C643-D9D9-8442-BE36-0266166A6CEE}"/>
              </a:ext>
            </a:extLst>
          </p:cNvPr>
          <p:cNvSpPr/>
          <p:nvPr/>
        </p:nvSpPr>
        <p:spPr>
          <a:xfrm>
            <a:off x="28917501" y="26877168"/>
            <a:ext cx="8458003" cy="5167313"/>
          </a:xfrm>
          <a:prstGeom prst="roundRect">
            <a:avLst>
              <a:gd name="adj" fmla="val 10224"/>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2845" y="23505054"/>
            <a:ext cx="7594004"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5" y="28283429"/>
            <a:ext cx="759400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8" name="TextBox 27">
            <a:extLst>
              <a:ext uri="{FF2B5EF4-FFF2-40B4-BE49-F238E27FC236}">
                <a16:creationId xmlns:a16="http://schemas.microsoft.com/office/drawing/2014/main" id="{BAA311BD-8E8A-214F-87E0-EF96785B9B94}"/>
              </a:ext>
            </a:extLst>
          </p:cNvPr>
          <p:cNvSpPr txBox="1"/>
          <p:nvPr/>
        </p:nvSpPr>
        <p:spPr>
          <a:xfrm>
            <a:off x="1578506" y="8664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0" name="TextBox 29">
            <a:extLst>
              <a:ext uri="{FF2B5EF4-FFF2-40B4-BE49-F238E27FC236}">
                <a16:creationId xmlns:a16="http://schemas.microsoft.com/office/drawing/2014/main" id="{2EB97797-2993-C44F-AC41-2516A998B026}"/>
              </a:ext>
            </a:extLst>
          </p:cNvPr>
          <p:cNvSpPr txBox="1"/>
          <p:nvPr/>
        </p:nvSpPr>
        <p:spPr>
          <a:xfrm>
            <a:off x="1578506" y="15975074"/>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2" name="TextBox 31">
            <a:extLst>
              <a:ext uri="{FF2B5EF4-FFF2-40B4-BE49-F238E27FC236}">
                <a16:creationId xmlns:a16="http://schemas.microsoft.com/office/drawing/2014/main" id="{6935B1F8-8DC1-3345-B6F2-EFBF3560F7F7}"/>
              </a:ext>
            </a:extLst>
          </p:cNvPr>
          <p:cNvSpPr txBox="1"/>
          <p:nvPr/>
        </p:nvSpPr>
        <p:spPr>
          <a:xfrm>
            <a:off x="1578506" y="19713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4" name="TextBox 33">
            <a:extLst>
              <a:ext uri="{FF2B5EF4-FFF2-40B4-BE49-F238E27FC236}">
                <a16:creationId xmlns:a16="http://schemas.microsoft.com/office/drawing/2014/main" id="{BFD6DE6E-AA3D-484A-AC53-DB30718BA456}"/>
              </a:ext>
            </a:extLst>
          </p:cNvPr>
          <p:cNvSpPr txBox="1"/>
          <p:nvPr/>
        </p:nvSpPr>
        <p:spPr>
          <a:xfrm>
            <a:off x="10830521" y="8664636"/>
            <a:ext cx="7423349"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6" name="TextBox 35">
            <a:extLst>
              <a:ext uri="{FF2B5EF4-FFF2-40B4-BE49-F238E27FC236}">
                <a16:creationId xmlns:a16="http://schemas.microsoft.com/office/drawing/2014/main" id="{CEACD681-CF34-164E-8700-8D8876E95374}"/>
              </a:ext>
            </a:extLst>
          </p:cNvPr>
          <p:cNvSpPr txBox="1"/>
          <p:nvPr/>
        </p:nvSpPr>
        <p:spPr>
          <a:xfrm>
            <a:off x="29464597" y="8664636"/>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38" name="TextBox 37">
            <a:extLst>
              <a:ext uri="{FF2B5EF4-FFF2-40B4-BE49-F238E27FC236}">
                <a16:creationId xmlns:a16="http://schemas.microsoft.com/office/drawing/2014/main" id="{CA54FB6C-AD20-9443-B006-93DDABE0A2D6}"/>
              </a:ext>
            </a:extLst>
          </p:cNvPr>
          <p:cNvSpPr txBox="1"/>
          <p:nvPr/>
        </p:nvSpPr>
        <p:spPr>
          <a:xfrm>
            <a:off x="29432845" y="22321104"/>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0" name="TextBox 39">
            <a:extLst>
              <a:ext uri="{FF2B5EF4-FFF2-40B4-BE49-F238E27FC236}">
                <a16:creationId xmlns:a16="http://schemas.microsoft.com/office/drawing/2014/main" id="{69598B29-010B-B54F-90AF-8B096193A351}"/>
              </a:ext>
            </a:extLst>
          </p:cNvPr>
          <p:cNvSpPr txBox="1"/>
          <p:nvPr/>
        </p:nvSpPr>
        <p:spPr>
          <a:xfrm>
            <a:off x="29432845" y="27083605"/>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0" name="TextBox 49">
            <a:extLst>
              <a:ext uri="{FF2B5EF4-FFF2-40B4-BE49-F238E27FC236}">
                <a16:creationId xmlns:a16="http://schemas.microsoft.com/office/drawing/2014/main" id="{3B2E6F76-CEF9-DE4C-A7DF-0EB7ED73ACBD}"/>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51" name="TextBox 50">
            <a:extLst>
              <a:ext uri="{FF2B5EF4-FFF2-40B4-BE49-F238E27FC236}">
                <a16:creationId xmlns:a16="http://schemas.microsoft.com/office/drawing/2014/main" id="{A2F8A423-ACC6-4D4B-8970-07C7C49B0DCE}"/>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52" name="TextBox 51">
            <a:extLst>
              <a:ext uri="{FF2B5EF4-FFF2-40B4-BE49-F238E27FC236}">
                <a16:creationId xmlns:a16="http://schemas.microsoft.com/office/drawing/2014/main" id="{032A97E9-12F0-1349-9D19-B28EC442E20E}"/>
              </a:ext>
            </a:extLst>
          </p:cNvPr>
          <p:cNvSpPr txBox="1"/>
          <p:nvPr/>
        </p:nvSpPr>
        <p:spPr>
          <a:xfrm>
            <a:off x="1543249" y="20921400"/>
            <a:ext cx="753695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53" name="TextBox 52">
            <a:extLst>
              <a:ext uri="{FF2B5EF4-FFF2-40B4-BE49-F238E27FC236}">
                <a16:creationId xmlns:a16="http://schemas.microsoft.com/office/drawing/2014/main" id="{E0D64AF0-EF79-054E-BBA1-29AC3271E1CB}"/>
              </a:ext>
            </a:extLst>
          </p:cNvPr>
          <p:cNvSpPr txBox="1"/>
          <p:nvPr/>
        </p:nvSpPr>
        <p:spPr>
          <a:xfrm>
            <a:off x="29413204" y="19036259"/>
            <a:ext cx="7613645" cy="18883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p:txBody>
      </p:sp>
      <p:sp>
        <p:nvSpPr>
          <p:cNvPr id="54" name="Rectangle 53">
            <a:extLst>
              <a:ext uri="{FF2B5EF4-FFF2-40B4-BE49-F238E27FC236}">
                <a16:creationId xmlns:a16="http://schemas.microsoft.com/office/drawing/2014/main" id="{684745DF-ED87-7244-882C-07110EB3F6C6}"/>
              </a:ext>
            </a:extLst>
          </p:cNvPr>
          <p:cNvSpPr/>
          <p:nvPr/>
        </p:nvSpPr>
        <p:spPr>
          <a:xfrm>
            <a:off x="10830523" y="19327405"/>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1D3A8A90-4DCF-EA41-B7AE-57F04988543B}"/>
              </a:ext>
            </a:extLst>
          </p:cNvPr>
          <p:cNvSpPr/>
          <p:nvPr/>
        </p:nvSpPr>
        <p:spPr>
          <a:xfrm>
            <a:off x="16683106" y="19327405"/>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CD97FC3E-5F4F-B842-8000-9D0B5766D8FD}"/>
              </a:ext>
            </a:extLst>
          </p:cNvPr>
          <p:cNvSpPr/>
          <p:nvPr/>
        </p:nvSpPr>
        <p:spPr>
          <a:xfrm>
            <a:off x="10830522" y="26912105"/>
            <a:ext cx="16715976" cy="4431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774D3BDD-5D52-8A40-A248-754371A95DB2}"/>
              </a:ext>
            </a:extLst>
          </p:cNvPr>
          <p:cNvSpPr/>
          <p:nvPr/>
        </p:nvSpPr>
        <p:spPr>
          <a:xfrm>
            <a:off x="22535690" y="19327405"/>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TextBox 57">
            <a:extLst>
              <a:ext uri="{FF2B5EF4-FFF2-40B4-BE49-F238E27FC236}">
                <a16:creationId xmlns:a16="http://schemas.microsoft.com/office/drawing/2014/main" id="{B68F6B71-209F-4E47-A903-6A33D273AAAB}"/>
              </a:ext>
            </a:extLst>
          </p:cNvPr>
          <p:cNvSpPr txBox="1"/>
          <p:nvPr/>
        </p:nvSpPr>
        <p:spPr>
          <a:xfrm>
            <a:off x="10830521" y="22906651"/>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59" name="Rectangle 58">
            <a:extLst>
              <a:ext uri="{FF2B5EF4-FFF2-40B4-BE49-F238E27FC236}">
                <a16:creationId xmlns:a16="http://schemas.microsoft.com/office/drawing/2014/main" id="{B6B9B497-279A-C54B-B7D4-1BE082178B69}"/>
              </a:ext>
            </a:extLst>
          </p:cNvPr>
          <p:cNvSpPr/>
          <p:nvPr/>
        </p:nvSpPr>
        <p:spPr>
          <a:xfrm>
            <a:off x="1543249" y="23490339"/>
            <a:ext cx="7400925" cy="77590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4E59E600-CB65-B149-A98D-AB54D4AA18E0}"/>
              </a:ext>
            </a:extLst>
          </p:cNvPr>
          <p:cNvSpPr/>
          <p:nvPr/>
        </p:nvSpPr>
        <p:spPr>
          <a:xfrm>
            <a:off x="29432844" y="9994108"/>
            <a:ext cx="7428707" cy="85791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F1A91397-2794-D24B-BA7C-EAB93D868BA1}"/>
              </a:ext>
            </a:extLst>
          </p:cNvPr>
          <p:cNvSpPr/>
          <p:nvPr/>
        </p:nvSpPr>
        <p:spPr>
          <a:xfrm>
            <a:off x="10830521" y="9994106"/>
            <a:ext cx="16715976" cy="86314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TextBox 40">
            <a:extLst>
              <a:ext uri="{FF2B5EF4-FFF2-40B4-BE49-F238E27FC236}">
                <a16:creationId xmlns:a16="http://schemas.microsoft.com/office/drawing/2014/main" id="{D8A6CC82-6659-7242-A89A-2B5343DA2384}"/>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64881C9-CB2B-194F-961B-FB2B9280FCB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7" name="Rectangle 46">
            <a:extLst>
              <a:ext uri="{FF2B5EF4-FFF2-40B4-BE49-F238E27FC236}">
                <a16:creationId xmlns:a16="http://schemas.microsoft.com/office/drawing/2014/main" id="{AAC5A347-CB5A-9447-90BC-E7D58A37A1DF}"/>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8" name="Oval 47">
            <a:extLst>
              <a:ext uri="{FF2B5EF4-FFF2-40B4-BE49-F238E27FC236}">
                <a16:creationId xmlns:a16="http://schemas.microsoft.com/office/drawing/2014/main" id="{82A428DD-322E-9E4F-9C57-7032489B5C74}"/>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3" name="Picture 42">
            <a:extLst>
              <a:ext uri="{FF2B5EF4-FFF2-40B4-BE49-F238E27FC236}">
                <a16:creationId xmlns:a16="http://schemas.microsoft.com/office/drawing/2014/main" id="{F1424EDA-F5B0-4FBD-A465-2B07963FCD4F}"/>
              </a:ext>
            </a:extLst>
          </p:cNvPr>
          <p:cNvPicPr>
            <a:picLocks noChangeAspect="1"/>
          </p:cNvPicPr>
          <p:nvPr/>
        </p:nvPicPr>
        <p:blipFill>
          <a:blip r:embed="rId2"/>
          <a:stretch>
            <a:fillRect/>
          </a:stretch>
        </p:blipFill>
        <p:spPr>
          <a:xfrm>
            <a:off x="25946298" y="3163718"/>
            <a:ext cx="9394750" cy="1896020"/>
          </a:xfrm>
          <a:prstGeom prst="rect">
            <a:avLst/>
          </a:prstGeom>
        </p:spPr>
      </p:pic>
    </p:spTree>
    <p:extLst>
      <p:ext uri="{BB962C8B-B14F-4D97-AF65-F5344CB8AC3E}">
        <p14:creationId xmlns:p14="http://schemas.microsoft.com/office/powerpoint/2010/main" val="415066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82A376D1-ABE3-AC49-9A0F-F6C01455609D}"/>
              </a:ext>
            </a:extLst>
          </p:cNvPr>
          <p:cNvSpPr/>
          <p:nvPr/>
        </p:nvSpPr>
        <p:spPr>
          <a:xfrm>
            <a:off x="1029296" y="8458201"/>
            <a:ext cx="8428831" cy="18286537"/>
          </a:xfrm>
          <a:prstGeom prst="roundRect">
            <a:avLst>
              <a:gd name="adj" fmla="val 6117"/>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1DE9566-7971-0842-853A-DE74406291AB}"/>
              </a:ext>
            </a:extLst>
          </p:cNvPr>
          <p:cNvSpPr/>
          <p:nvPr/>
        </p:nvSpPr>
        <p:spPr>
          <a:xfrm>
            <a:off x="1029296" y="27164791"/>
            <a:ext cx="8428831" cy="4823545"/>
          </a:xfrm>
          <a:prstGeom prst="roundRect">
            <a:avLst>
              <a:gd name="adj" fmla="val 10857"/>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67746259-ED08-D544-A85A-971F14A37476}"/>
              </a:ext>
            </a:extLst>
          </p:cNvPr>
          <p:cNvSpPr/>
          <p:nvPr/>
        </p:nvSpPr>
        <p:spPr>
          <a:xfrm>
            <a:off x="10301287" y="8458202"/>
            <a:ext cx="17816116" cy="7304125"/>
          </a:xfrm>
          <a:prstGeom prst="roundRect">
            <a:avLst>
              <a:gd name="adj" fmla="val 10006"/>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26E6A80-1468-1C4F-A989-00B779C5FFD7}"/>
              </a:ext>
            </a:extLst>
          </p:cNvPr>
          <p:cNvSpPr/>
          <p:nvPr/>
        </p:nvSpPr>
        <p:spPr>
          <a:xfrm>
            <a:off x="10375203" y="16193705"/>
            <a:ext cx="8470504" cy="15880290"/>
          </a:xfrm>
          <a:prstGeom prst="roundRect">
            <a:avLst>
              <a:gd name="adj" fmla="val 5912"/>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219FC474-1D79-EF48-ABD8-8EABA72FFED7}"/>
              </a:ext>
            </a:extLst>
          </p:cNvPr>
          <p:cNvSpPr/>
          <p:nvPr/>
        </p:nvSpPr>
        <p:spPr>
          <a:xfrm>
            <a:off x="19691050" y="16193705"/>
            <a:ext cx="8486379" cy="15880290"/>
          </a:xfrm>
          <a:prstGeom prst="roundRect">
            <a:avLst>
              <a:gd name="adj" fmla="val 6325"/>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4F96B770-9114-8C4B-81EE-AEE4851F7F70}"/>
              </a:ext>
            </a:extLst>
          </p:cNvPr>
          <p:cNvSpPr/>
          <p:nvPr/>
        </p:nvSpPr>
        <p:spPr>
          <a:xfrm>
            <a:off x="28917503" y="8458201"/>
            <a:ext cx="8458003" cy="13126640"/>
          </a:xfrm>
          <a:prstGeom prst="roundRect">
            <a:avLst>
              <a:gd name="adj" fmla="val 6328"/>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59EC1AFA-C500-264C-9367-620673D989C7}"/>
              </a:ext>
            </a:extLst>
          </p:cNvPr>
          <p:cNvSpPr/>
          <p:nvPr/>
        </p:nvSpPr>
        <p:spPr>
          <a:xfrm>
            <a:off x="28962747" y="21995681"/>
            <a:ext cx="8458003" cy="4323291"/>
          </a:xfrm>
          <a:prstGeom prst="roundRect">
            <a:avLst>
              <a:gd name="adj" fmla="val 11136"/>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C94D4D0-1A70-4F44-B755-4CAFFC3CE3B1}"/>
              </a:ext>
            </a:extLst>
          </p:cNvPr>
          <p:cNvSpPr/>
          <p:nvPr/>
        </p:nvSpPr>
        <p:spPr>
          <a:xfrm>
            <a:off x="28962747" y="26781993"/>
            <a:ext cx="8458003" cy="5167311"/>
          </a:xfrm>
          <a:prstGeom prst="roundRect">
            <a:avLst>
              <a:gd name="adj" fmla="val 10224"/>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78090" y="23409879"/>
            <a:ext cx="7594004"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78090" y="28188253"/>
            <a:ext cx="759400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30" name="TextBox 29">
            <a:extLst>
              <a:ext uri="{FF2B5EF4-FFF2-40B4-BE49-F238E27FC236}">
                <a16:creationId xmlns:a16="http://schemas.microsoft.com/office/drawing/2014/main" id="{9375E96C-7B58-FD4E-972D-71A9A4A81893}"/>
              </a:ext>
            </a:extLst>
          </p:cNvPr>
          <p:cNvSpPr txBox="1"/>
          <p:nvPr/>
        </p:nvSpPr>
        <p:spPr>
          <a:xfrm>
            <a:off x="1592726" y="8664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2" name="TextBox 31">
            <a:extLst>
              <a:ext uri="{FF2B5EF4-FFF2-40B4-BE49-F238E27FC236}">
                <a16:creationId xmlns:a16="http://schemas.microsoft.com/office/drawing/2014/main" id="{7BF4A075-105D-984B-94C5-39A128B27A95}"/>
              </a:ext>
            </a:extLst>
          </p:cNvPr>
          <p:cNvSpPr txBox="1"/>
          <p:nvPr/>
        </p:nvSpPr>
        <p:spPr>
          <a:xfrm>
            <a:off x="1592726" y="2737122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4" name="TextBox 33">
            <a:extLst>
              <a:ext uri="{FF2B5EF4-FFF2-40B4-BE49-F238E27FC236}">
                <a16:creationId xmlns:a16="http://schemas.microsoft.com/office/drawing/2014/main" id="{9DBA06A1-C0E8-354D-8494-CF6D551CA90B}"/>
              </a:ext>
            </a:extLst>
          </p:cNvPr>
          <p:cNvSpPr txBox="1"/>
          <p:nvPr/>
        </p:nvSpPr>
        <p:spPr>
          <a:xfrm>
            <a:off x="10830521" y="8664636"/>
            <a:ext cx="7345083"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7597AB99-2E8A-C449-AB41-FBD59A85CEAE}"/>
              </a:ext>
            </a:extLst>
          </p:cNvPr>
          <p:cNvSpPr txBox="1"/>
          <p:nvPr/>
        </p:nvSpPr>
        <p:spPr>
          <a:xfrm>
            <a:off x="10890546" y="16400140"/>
            <a:ext cx="7423350"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a:t>
            </a:r>
          </a:p>
        </p:txBody>
      </p:sp>
      <p:sp>
        <p:nvSpPr>
          <p:cNvPr id="38" name="TextBox 37">
            <a:extLst>
              <a:ext uri="{FF2B5EF4-FFF2-40B4-BE49-F238E27FC236}">
                <a16:creationId xmlns:a16="http://schemas.microsoft.com/office/drawing/2014/main" id="{E4DE57B8-2814-6A4B-B0A9-826F7041EFB0}"/>
              </a:ext>
            </a:extLst>
          </p:cNvPr>
          <p:cNvSpPr txBox="1"/>
          <p:nvPr/>
        </p:nvSpPr>
        <p:spPr>
          <a:xfrm>
            <a:off x="20214925" y="16400140"/>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Results</a:t>
            </a:r>
          </a:p>
        </p:txBody>
      </p:sp>
      <p:sp>
        <p:nvSpPr>
          <p:cNvPr id="40" name="TextBox 39">
            <a:extLst>
              <a:ext uri="{FF2B5EF4-FFF2-40B4-BE49-F238E27FC236}">
                <a16:creationId xmlns:a16="http://schemas.microsoft.com/office/drawing/2014/main" id="{5C965D9B-9D02-544C-BC10-4B92AAAEE432}"/>
              </a:ext>
            </a:extLst>
          </p:cNvPr>
          <p:cNvSpPr txBox="1"/>
          <p:nvPr/>
        </p:nvSpPr>
        <p:spPr>
          <a:xfrm>
            <a:off x="29432846" y="8664636"/>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5900A203-626C-C349-B614-98A94635BFF0}"/>
              </a:ext>
            </a:extLst>
          </p:cNvPr>
          <p:cNvSpPr txBox="1"/>
          <p:nvPr/>
        </p:nvSpPr>
        <p:spPr>
          <a:xfrm>
            <a:off x="29478090" y="22202116"/>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4" name="TextBox 43">
            <a:extLst>
              <a:ext uri="{FF2B5EF4-FFF2-40B4-BE49-F238E27FC236}">
                <a16:creationId xmlns:a16="http://schemas.microsoft.com/office/drawing/2014/main" id="{F27E451E-3BB2-1245-8E12-679E8CFB2E62}"/>
              </a:ext>
            </a:extLst>
          </p:cNvPr>
          <p:cNvSpPr txBox="1"/>
          <p:nvPr/>
        </p:nvSpPr>
        <p:spPr>
          <a:xfrm>
            <a:off x="29478090" y="26988429"/>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4" name="TextBox 53">
            <a:extLst>
              <a:ext uri="{FF2B5EF4-FFF2-40B4-BE49-F238E27FC236}">
                <a16:creationId xmlns:a16="http://schemas.microsoft.com/office/drawing/2014/main" id="{89B56ECB-DE6A-0B4B-B894-1EA3B80204DB}"/>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55" name="TextBox 54">
            <a:extLst>
              <a:ext uri="{FF2B5EF4-FFF2-40B4-BE49-F238E27FC236}">
                <a16:creationId xmlns:a16="http://schemas.microsoft.com/office/drawing/2014/main" id="{25616931-367F-6843-B939-7E7FF54C09BC}"/>
              </a:ext>
            </a:extLst>
          </p:cNvPr>
          <p:cNvSpPr txBox="1"/>
          <p:nvPr/>
        </p:nvSpPr>
        <p:spPr>
          <a:xfrm>
            <a:off x="1551002" y="28556873"/>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56" name="TextBox 55">
            <a:extLst>
              <a:ext uri="{FF2B5EF4-FFF2-40B4-BE49-F238E27FC236}">
                <a16:creationId xmlns:a16="http://schemas.microsoft.com/office/drawing/2014/main" id="{1F86FC8C-2F77-2048-B5DB-14E73BE1DE51}"/>
              </a:ext>
            </a:extLst>
          </p:cNvPr>
          <p:cNvSpPr txBox="1"/>
          <p:nvPr/>
        </p:nvSpPr>
        <p:spPr>
          <a:xfrm>
            <a:off x="29330378" y="18250176"/>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7" name="TextBox 56">
            <a:extLst>
              <a:ext uri="{FF2B5EF4-FFF2-40B4-BE49-F238E27FC236}">
                <a16:creationId xmlns:a16="http://schemas.microsoft.com/office/drawing/2014/main" id="{15BF68CC-973D-0A43-9FE2-18FBCF601D00}"/>
              </a:ext>
            </a:extLst>
          </p:cNvPr>
          <p:cNvSpPr txBox="1"/>
          <p:nvPr/>
        </p:nvSpPr>
        <p:spPr>
          <a:xfrm>
            <a:off x="10890546" y="17597112"/>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58" name="TextBox 57">
            <a:extLst>
              <a:ext uri="{FF2B5EF4-FFF2-40B4-BE49-F238E27FC236}">
                <a16:creationId xmlns:a16="http://schemas.microsoft.com/office/drawing/2014/main" id="{1E6002FA-8AD5-FB46-8F76-5518A7E99377}"/>
              </a:ext>
            </a:extLst>
          </p:cNvPr>
          <p:cNvSpPr txBox="1"/>
          <p:nvPr/>
        </p:nvSpPr>
        <p:spPr>
          <a:xfrm>
            <a:off x="20205599" y="26439791"/>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59" name="Rectangle 58">
            <a:extLst>
              <a:ext uri="{FF2B5EF4-FFF2-40B4-BE49-F238E27FC236}">
                <a16:creationId xmlns:a16="http://schemas.microsoft.com/office/drawing/2014/main" id="{6DF3BF73-C1AE-804F-B0D5-B9972CEF1B8D}"/>
              </a:ext>
            </a:extLst>
          </p:cNvPr>
          <p:cNvSpPr/>
          <p:nvPr/>
        </p:nvSpPr>
        <p:spPr>
          <a:xfrm>
            <a:off x="10890546" y="20629435"/>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51C2D38C-9CB3-6541-AA87-A7097FB8EEBF}"/>
              </a:ext>
            </a:extLst>
          </p:cNvPr>
          <p:cNvSpPr/>
          <p:nvPr/>
        </p:nvSpPr>
        <p:spPr>
          <a:xfrm>
            <a:off x="20205599" y="17672726"/>
            <a:ext cx="7400925" cy="8511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84FE014F-6349-9646-AB31-96404817ADAF}"/>
              </a:ext>
            </a:extLst>
          </p:cNvPr>
          <p:cNvSpPr/>
          <p:nvPr/>
        </p:nvSpPr>
        <p:spPr>
          <a:xfrm>
            <a:off x="1551001" y="17771383"/>
            <a:ext cx="7400925" cy="84123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12F976DC-A3A8-E14D-8A4A-19F3DC879C8B}"/>
              </a:ext>
            </a:extLst>
          </p:cNvPr>
          <p:cNvSpPr/>
          <p:nvPr/>
        </p:nvSpPr>
        <p:spPr>
          <a:xfrm>
            <a:off x="29432846" y="9995131"/>
            <a:ext cx="7428706" cy="77920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CA992500-D1DB-3246-B830-29A211F858E7}"/>
              </a:ext>
            </a:extLst>
          </p:cNvPr>
          <p:cNvSpPr/>
          <p:nvPr/>
        </p:nvSpPr>
        <p:spPr>
          <a:xfrm>
            <a:off x="10890546" y="24398279"/>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AEC9E65F-294E-EC4B-94E3-03BEEA2A9F00}"/>
              </a:ext>
            </a:extLst>
          </p:cNvPr>
          <p:cNvSpPr/>
          <p:nvPr/>
        </p:nvSpPr>
        <p:spPr>
          <a:xfrm>
            <a:off x="10890546" y="28172044"/>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7739BB5E-E691-2147-9E92-8407991DDC9E}"/>
              </a:ext>
            </a:extLst>
          </p:cNvPr>
          <p:cNvSpPr/>
          <p:nvPr/>
        </p:nvSpPr>
        <p:spPr>
          <a:xfrm>
            <a:off x="10830522" y="9815514"/>
            <a:ext cx="16715977" cy="53748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TextBox 44">
            <a:extLst>
              <a:ext uri="{FF2B5EF4-FFF2-40B4-BE49-F238E27FC236}">
                <a16:creationId xmlns:a16="http://schemas.microsoft.com/office/drawing/2014/main" id="{A7F3D470-51C4-C84A-A2B9-5FF9F6952B6D}"/>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9F3FED9-3671-2243-9163-D931815843D9}"/>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1" name="Rectangle 50">
            <a:extLst>
              <a:ext uri="{FF2B5EF4-FFF2-40B4-BE49-F238E27FC236}">
                <a16:creationId xmlns:a16="http://schemas.microsoft.com/office/drawing/2014/main" id="{44D575CD-50DC-1342-97F2-5D406E614937}"/>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2" name="Oval 51">
            <a:extLst>
              <a:ext uri="{FF2B5EF4-FFF2-40B4-BE49-F238E27FC236}">
                <a16:creationId xmlns:a16="http://schemas.microsoft.com/office/drawing/2014/main" id="{7008953B-25B9-A348-A3CD-0E2083248588}"/>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8" name="Picture 47">
            <a:extLst>
              <a:ext uri="{FF2B5EF4-FFF2-40B4-BE49-F238E27FC236}">
                <a16:creationId xmlns:a16="http://schemas.microsoft.com/office/drawing/2014/main" id="{7D03770E-AF19-42DD-8AF3-931A89287582}"/>
              </a:ext>
            </a:extLst>
          </p:cNvPr>
          <p:cNvPicPr>
            <a:picLocks noChangeAspect="1"/>
          </p:cNvPicPr>
          <p:nvPr/>
        </p:nvPicPr>
        <p:blipFill>
          <a:blip r:embed="rId2"/>
          <a:stretch>
            <a:fillRect/>
          </a:stretch>
        </p:blipFill>
        <p:spPr>
          <a:xfrm>
            <a:off x="25946300" y="3048227"/>
            <a:ext cx="9394750" cy="1896020"/>
          </a:xfrm>
          <a:prstGeom prst="rect">
            <a:avLst/>
          </a:prstGeom>
        </p:spPr>
      </p:pic>
    </p:spTree>
    <p:extLst>
      <p:ext uri="{BB962C8B-B14F-4D97-AF65-F5344CB8AC3E}">
        <p14:creationId xmlns:p14="http://schemas.microsoft.com/office/powerpoint/2010/main" val="220978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CFEB7313-495D-5A45-B5E9-13533BCE2EB1}"/>
              </a:ext>
            </a:extLst>
          </p:cNvPr>
          <p:cNvSpPr/>
          <p:nvPr/>
        </p:nvSpPr>
        <p:spPr>
          <a:xfrm>
            <a:off x="1029296" y="8458201"/>
            <a:ext cx="9772054" cy="6810729"/>
          </a:xfrm>
          <a:prstGeom prst="roundRect">
            <a:avLst>
              <a:gd name="adj" fmla="val 7577"/>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ADC45AD7-151E-6446-96C5-BDBAC75CEF86}"/>
              </a:ext>
            </a:extLst>
          </p:cNvPr>
          <p:cNvSpPr/>
          <p:nvPr/>
        </p:nvSpPr>
        <p:spPr>
          <a:xfrm>
            <a:off x="1054940" y="15734447"/>
            <a:ext cx="9772054" cy="3317670"/>
          </a:xfrm>
          <a:prstGeom prst="roundRect">
            <a:avLst>
              <a:gd name="adj" fmla="val 14791"/>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8AC4D36C-2C9E-0141-B549-DA18F5ADCD8A}"/>
              </a:ext>
            </a:extLst>
          </p:cNvPr>
          <p:cNvSpPr/>
          <p:nvPr/>
        </p:nvSpPr>
        <p:spPr>
          <a:xfrm>
            <a:off x="1029296" y="19512795"/>
            <a:ext cx="9772054" cy="12369613"/>
          </a:xfrm>
          <a:prstGeom prst="roundRect">
            <a:avLst>
              <a:gd name="adj" fmla="val 5778"/>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68764D5-8426-4F43-8677-857CC3B7013C}"/>
              </a:ext>
            </a:extLst>
          </p:cNvPr>
          <p:cNvSpPr/>
          <p:nvPr/>
        </p:nvSpPr>
        <p:spPr>
          <a:xfrm>
            <a:off x="11658403" y="8458200"/>
            <a:ext cx="15058825" cy="23504236"/>
          </a:xfrm>
          <a:prstGeom prst="roundRect">
            <a:avLst>
              <a:gd name="adj" fmla="val 3609"/>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98AA989-5F71-7E43-80D9-2251410F7B80}"/>
              </a:ext>
            </a:extLst>
          </p:cNvPr>
          <p:cNvSpPr/>
          <p:nvPr/>
        </p:nvSpPr>
        <p:spPr>
          <a:xfrm>
            <a:off x="27603450" y="8458200"/>
            <a:ext cx="9772055" cy="13024049"/>
          </a:xfrm>
          <a:prstGeom prst="roundRect">
            <a:avLst>
              <a:gd name="adj" fmla="val 5598"/>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A621D1C3-B755-EF44-9142-10F498AA58DF}"/>
              </a:ext>
            </a:extLst>
          </p:cNvPr>
          <p:cNvSpPr/>
          <p:nvPr/>
        </p:nvSpPr>
        <p:spPr>
          <a:xfrm>
            <a:off x="27548637" y="21958091"/>
            <a:ext cx="9772055" cy="4293985"/>
          </a:xfrm>
          <a:prstGeom prst="roundRect">
            <a:avLst>
              <a:gd name="adj" fmla="val 11160"/>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0105495C-C269-EB4C-A908-266E80ED424B}"/>
              </a:ext>
            </a:extLst>
          </p:cNvPr>
          <p:cNvSpPr/>
          <p:nvPr/>
        </p:nvSpPr>
        <p:spPr>
          <a:xfrm>
            <a:off x="27548637" y="26727917"/>
            <a:ext cx="9772055" cy="5154492"/>
          </a:xfrm>
          <a:prstGeom prst="roundRect">
            <a:avLst>
              <a:gd name="adj" fmla="val 9567"/>
            </a:avLst>
          </a:prstGeom>
          <a:solidFill>
            <a:srgbClr val="A391B1">
              <a:alpha val="9804"/>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8062590" y="23342981"/>
            <a:ext cx="8894631"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5" name="TextBox 24">
            <a:extLst>
              <a:ext uri="{FF2B5EF4-FFF2-40B4-BE49-F238E27FC236}">
                <a16:creationId xmlns:a16="http://schemas.microsoft.com/office/drawing/2014/main" id="{988C4C15-2C03-0B49-95A9-8826656316BF}"/>
              </a:ext>
            </a:extLst>
          </p:cNvPr>
          <p:cNvSpPr txBox="1"/>
          <p:nvPr/>
        </p:nvSpPr>
        <p:spPr>
          <a:xfrm>
            <a:off x="28062590" y="28121356"/>
            <a:ext cx="8894631"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27" name="TextBox 26">
            <a:extLst>
              <a:ext uri="{FF2B5EF4-FFF2-40B4-BE49-F238E27FC236}">
                <a16:creationId xmlns:a16="http://schemas.microsoft.com/office/drawing/2014/main" id="{D4DB1EA2-B500-2743-A29A-0CDBAB06E69C}"/>
              </a:ext>
            </a:extLst>
          </p:cNvPr>
          <p:cNvSpPr txBox="1"/>
          <p:nvPr/>
        </p:nvSpPr>
        <p:spPr>
          <a:xfrm>
            <a:off x="1517605" y="8664636"/>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29" name="TextBox 28">
            <a:extLst>
              <a:ext uri="{FF2B5EF4-FFF2-40B4-BE49-F238E27FC236}">
                <a16:creationId xmlns:a16="http://schemas.microsoft.com/office/drawing/2014/main" id="{74BBD05E-4B49-5247-A607-2C12293B6203}"/>
              </a:ext>
            </a:extLst>
          </p:cNvPr>
          <p:cNvSpPr txBox="1"/>
          <p:nvPr/>
        </p:nvSpPr>
        <p:spPr>
          <a:xfrm>
            <a:off x="1543250" y="15940881"/>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4" name="TextBox 33">
            <a:extLst>
              <a:ext uri="{FF2B5EF4-FFF2-40B4-BE49-F238E27FC236}">
                <a16:creationId xmlns:a16="http://schemas.microsoft.com/office/drawing/2014/main" id="{7167B608-56D2-C141-812E-146016374B7A}"/>
              </a:ext>
            </a:extLst>
          </p:cNvPr>
          <p:cNvSpPr txBox="1"/>
          <p:nvPr/>
        </p:nvSpPr>
        <p:spPr>
          <a:xfrm>
            <a:off x="1517605" y="19719231"/>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6ACB49C8-D87B-F84D-A71D-389CD7F079E1}"/>
              </a:ext>
            </a:extLst>
          </p:cNvPr>
          <p:cNvSpPr txBox="1"/>
          <p:nvPr/>
        </p:nvSpPr>
        <p:spPr>
          <a:xfrm>
            <a:off x="12172356" y="8664636"/>
            <a:ext cx="738265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8" name="TextBox 37">
            <a:extLst>
              <a:ext uri="{FF2B5EF4-FFF2-40B4-BE49-F238E27FC236}">
                <a16:creationId xmlns:a16="http://schemas.microsoft.com/office/drawing/2014/main" id="{8F06A471-7C96-C346-B83D-DDF3050EDD8B}"/>
              </a:ext>
            </a:extLst>
          </p:cNvPr>
          <p:cNvSpPr txBox="1"/>
          <p:nvPr/>
        </p:nvSpPr>
        <p:spPr>
          <a:xfrm>
            <a:off x="28117403" y="8664636"/>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0" name="TextBox 39">
            <a:extLst>
              <a:ext uri="{FF2B5EF4-FFF2-40B4-BE49-F238E27FC236}">
                <a16:creationId xmlns:a16="http://schemas.microsoft.com/office/drawing/2014/main" id="{9845532E-C64C-8141-A3B4-D615B8645A5E}"/>
              </a:ext>
            </a:extLst>
          </p:cNvPr>
          <p:cNvSpPr txBox="1"/>
          <p:nvPr/>
        </p:nvSpPr>
        <p:spPr>
          <a:xfrm>
            <a:off x="28062590" y="22164526"/>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2" name="TextBox 41">
            <a:extLst>
              <a:ext uri="{FF2B5EF4-FFF2-40B4-BE49-F238E27FC236}">
                <a16:creationId xmlns:a16="http://schemas.microsoft.com/office/drawing/2014/main" id="{79CB94A2-AB3F-DD47-B5B4-B3D2E9A397CB}"/>
              </a:ext>
            </a:extLst>
          </p:cNvPr>
          <p:cNvSpPr txBox="1"/>
          <p:nvPr/>
        </p:nvSpPr>
        <p:spPr>
          <a:xfrm>
            <a:off x="28062590" y="26934352"/>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0" name="TextBox 49">
            <a:extLst>
              <a:ext uri="{FF2B5EF4-FFF2-40B4-BE49-F238E27FC236}">
                <a16:creationId xmlns:a16="http://schemas.microsoft.com/office/drawing/2014/main" id="{5ECD1E69-36E0-FD45-BC63-AE8858DA535A}"/>
              </a:ext>
            </a:extLst>
          </p:cNvPr>
          <p:cNvSpPr txBox="1"/>
          <p:nvPr/>
        </p:nvSpPr>
        <p:spPr>
          <a:xfrm>
            <a:off x="1543249" y="9815513"/>
            <a:ext cx="8991402"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p:txBody>
      </p:sp>
      <p:sp>
        <p:nvSpPr>
          <p:cNvPr id="51" name="TextBox 50">
            <a:extLst>
              <a:ext uri="{FF2B5EF4-FFF2-40B4-BE49-F238E27FC236}">
                <a16:creationId xmlns:a16="http://schemas.microsoft.com/office/drawing/2014/main" id="{FD04DF3C-7406-9B4A-A47C-B987C2145B7B}"/>
              </a:ext>
            </a:extLst>
          </p:cNvPr>
          <p:cNvSpPr txBox="1"/>
          <p:nvPr/>
        </p:nvSpPr>
        <p:spPr>
          <a:xfrm>
            <a:off x="1543249" y="17138211"/>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2" name="TextBox 51">
            <a:extLst>
              <a:ext uri="{FF2B5EF4-FFF2-40B4-BE49-F238E27FC236}">
                <a16:creationId xmlns:a16="http://schemas.microsoft.com/office/drawing/2014/main" id="{9479C483-8BA9-E64B-B3E6-CEB56BF8F960}"/>
              </a:ext>
            </a:extLst>
          </p:cNvPr>
          <p:cNvSpPr txBox="1"/>
          <p:nvPr/>
        </p:nvSpPr>
        <p:spPr>
          <a:xfrm>
            <a:off x="1543250" y="29800940"/>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53" name="TextBox 52">
            <a:extLst>
              <a:ext uri="{FF2B5EF4-FFF2-40B4-BE49-F238E27FC236}">
                <a16:creationId xmlns:a16="http://schemas.microsoft.com/office/drawing/2014/main" id="{D59F092B-B6AB-8D47-9D74-CC09C41C75AD}"/>
              </a:ext>
            </a:extLst>
          </p:cNvPr>
          <p:cNvSpPr txBox="1"/>
          <p:nvPr/>
        </p:nvSpPr>
        <p:spPr>
          <a:xfrm>
            <a:off x="28117403" y="18389026"/>
            <a:ext cx="8910480"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4" name="Rectangle 53">
            <a:extLst>
              <a:ext uri="{FF2B5EF4-FFF2-40B4-BE49-F238E27FC236}">
                <a16:creationId xmlns:a16="http://schemas.microsoft.com/office/drawing/2014/main" id="{DB6240D0-54C1-E540-B912-C6C6DBF5BB1A}"/>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B9535BED-9D1E-6340-A802-FD378808B010}"/>
              </a:ext>
            </a:extLst>
          </p:cNvPr>
          <p:cNvSpPr/>
          <p:nvPr/>
        </p:nvSpPr>
        <p:spPr>
          <a:xfrm>
            <a:off x="12172355" y="24695863"/>
            <a:ext cx="14060091" cy="62750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TextBox 55">
            <a:extLst>
              <a:ext uri="{FF2B5EF4-FFF2-40B4-BE49-F238E27FC236}">
                <a16:creationId xmlns:a16="http://schemas.microsoft.com/office/drawing/2014/main" id="{70250DF9-BB69-FB41-9B71-9AEA033EF866}"/>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57" name="Rectangle 56">
            <a:extLst>
              <a:ext uri="{FF2B5EF4-FFF2-40B4-BE49-F238E27FC236}">
                <a16:creationId xmlns:a16="http://schemas.microsoft.com/office/drawing/2014/main" id="{DD94DC25-D33C-F344-98DB-8F53DDD5509C}"/>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6FB6D282-0EFB-FB45-9662-2DBEC21EC5B8}"/>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19829208-E4F3-EA4F-B401-30B605034801}"/>
              </a:ext>
            </a:extLst>
          </p:cNvPr>
          <p:cNvSpPr/>
          <p:nvPr/>
        </p:nvSpPr>
        <p:spPr>
          <a:xfrm>
            <a:off x="1543250" y="20921398"/>
            <a:ext cx="8744148" cy="82060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84C2FDCF-66DD-2C45-ADA4-C61068810EFC}"/>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3ACB1B94-DEC1-9D40-9D99-D8390438A514}"/>
              </a:ext>
            </a:extLst>
          </p:cNvPr>
          <p:cNvSpPr/>
          <p:nvPr/>
        </p:nvSpPr>
        <p:spPr>
          <a:xfrm>
            <a:off x="28117403" y="9838938"/>
            <a:ext cx="8744149" cy="770440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TextBox 45">
            <a:extLst>
              <a:ext uri="{FF2B5EF4-FFF2-40B4-BE49-F238E27FC236}">
                <a16:creationId xmlns:a16="http://schemas.microsoft.com/office/drawing/2014/main" id="{42156CD3-9ACC-4D4D-81B9-AB06E8FC3055}"/>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77AAC98-8F0F-854E-A2AD-C9160ADE1DF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9" name="Rectangle 48">
            <a:extLst>
              <a:ext uri="{FF2B5EF4-FFF2-40B4-BE49-F238E27FC236}">
                <a16:creationId xmlns:a16="http://schemas.microsoft.com/office/drawing/2014/main" id="{59A1D798-5D49-354C-8029-92A5FDCADD03}"/>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62" name="Oval 61">
            <a:extLst>
              <a:ext uri="{FF2B5EF4-FFF2-40B4-BE49-F238E27FC236}">
                <a16:creationId xmlns:a16="http://schemas.microsoft.com/office/drawing/2014/main" id="{DD4924AE-1C3D-CA4B-AC55-0A16B38CA8D8}"/>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3" name="Picture 42">
            <a:extLst>
              <a:ext uri="{FF2B5EF4-FFF2-40B4-BE49-F238E27FC236}">
                <a16:creationId xmlns:a16="http://schemas.microsoft.com/office/drawing/2014/main" id="{0313143F-AF14-4AAA-8C27-BA4CE9D3C909}"/>
              </a:ext>
            </a:extLst>
          </p:cNvPr>
          <p:cNvPicPr>
            <a:picLocks noChangeAspect="1"/>
          </p:cNvPicPr>
          <p:nvPr/>
        </p:nvPicPr>
        <p:blipFill>
          <a:blip r:embed="rId2"/>
          <a:stretch>
            <a:fillRect/>
          </a:stretch>
        </p:blipFill>
        <p:spPr>
          <a:xfrm>
            <a:off x="25946300" y="3099329"/>
            <a:ext cx="9394750" cy="1896020"/>
          </a:xfrm>
          <a:prstGeom prst="rect">
            <a:avLst/>
          </a:prstGeom>
        </p:spPr>
      </p:pic>
    </p:spTree>
    <p:extLst>
      <p:ext uri="{BB962C8B-B14F-4D97-AF65-F5344CB8AC3E}">
        <p14:creationId xmlns:p14="http://schemas.microsoft.com/office/powerpoint/2010/main" val="256365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6</a:t>
            </a:r>
          </a:p>
        </p:txBody>
      </p:sp>
    </p:spTree>
    <p:extLst>
      <p:ext uri="{BB962C8B-B14F-4D97-AF65-F5344CB8AC3E}">
        <p14:creationId xmlns:p14="http://schemas.microsoft.com/office/powerpoint/2010/main" val="267208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47D3DAE-5249-4775-9B18-E7B2D62076F3}"/>
              </a:ext>
            </a:extLst>
          </p:cNvPr>
          <p:cNvPicPr>
            <a:picLocks noChangeAspect="1"/>
          </p:cNvPicPr>
          <p:nvPr/>
        </p:nvPicPr>
        <p:blipFill>
          <a:blip r:embed="rId2"/>
          <a:stretch>
            <a:fillRect/>
          </a:stretch>
        </p:blipFill>
        <p:spPr>
          <a:xfrm>
            <a:off x="25946298" y="3192907"/>
            <a:ext cx="9394750" cy="1896020"/>
          </a:xfrm>
          <a:prstGeom prst="rect">
            <a:avLst/>
          </a:prstGeom>
        </p:spPr>
      </p:pic>
      <p:sp>
        <p:nvSpPr>
          <p:cNvPr id="28" name="Rounded Rectangle 27">
            <a:extLst>
              <a:ext uri="{FF2B5EF4-FFF2-40B4-BE49-F238E27FC236}">
                <a16:creationId xmlns:a16="http://schemas.microsoft.com/office/drawing/2014/main" id="{9FB86953-067E-2243-9199-5828E9A57BF6}"/>
              </a:ext>
            </a:extLst>
          </p:cNvPr>
          <p:cNvSpPr/>
          <p:nvPr/>
        </p:nvSpPr>
        <p:spPr>
          <a:xfrm>
            <a:off x="1029296" y="15780896"/>
            <a:ext cx="11429206" cy="3271221"/>
          </a:xfrm>
          <a:prstGeom prst="roundRect">
            <a:avLst>
              <a:gd name="adj" fmla="val 15679"/>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B3CD93F-7B36-1740-BF66-2421A3620ACD}"/>
              </a:ext>
            </a:extLst>
          </p:cNvPr>
          <p:cNvSpPr/>
          <p:nvPr/>
        </p:nvSpPr>
        <p:spPr>
          <a:xfrm>
            <a:off x="1029296" y="19564084"/>
            <a:ext cx="11429206" cy="12439916"/>
          </a:xfrm>
          <a:prstGeom prst="roundRect">
            <a:avLst>
              <a:gd name="adj" fmla="val 5504"/>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992CF63D-2222-F94F-867D-42F630C136CA}"/>
              </a:ext>
            </a:extLst>
          </p:cNvPr>
          <p:cNvSpPr/>
          <p:nvPr/>
        </p:nvSpPr>
        <p:spPr>
          <a:xfrm>
            <a:off x="13487797" y="8458200"/>
            <a:ext cx="11429206" cy="23545799"/>
          </a:xfrm>
          <a:prstGeom prst="roundRect">
            <a:avLst>
              <a:gd name="adj" fmla="val 4654"/>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4EE89AA-6B4C-A645-A875-735E9B5ECFDF}"/>
              </a:ext>
            </a:extLst>
          </p:cNvPr>
          <p:cNvSpPr/>
          <p:nvPr/>
        </p:nvSpPr>
        <p:spPr>
          <a:xfrm>
            <a:off x="25946298" y="8458201"/>
            <a:ext cx="11429207" cy="12968874"/>
          </a:xfrm>
          <a:prstGeom prst="roundRect">
            <a:avLst>
              <a:gd name="adj" fmla="val 4834"/>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4C15FDD0-072E-284C-B679-0CBC181EA921}"/>
              </a:ext>
            </a:extLst>
          </p:cNvPr>
          <p:cNvSpPr/>
          <p:nvPr/>
        </p:nvSpPr>
        <p:spPr>
          <a:xfrm>
            <a:off x="25946299" y="21861305"/>
            <a:ext cx="11429207" cy="4323292"/>
          </a:xfrm>
          <a:prstGeom prst="roundRect">
            <a:avLst>
              <a:gd name="adj" fmla="val 10741"/>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BAAB73C-E5E6-114C-A9DA-575177C0B389}"/>
              </a:ext>
            </a:extLst>
          </p:cNvPr>
          <p:cNvSpPr/>
          <p:nvPr/>
        </p:nvSpPr>
        <p:spPr>
          <a:xfrm>
            <a:off x="25946299" y="26647618"/>
            <a:ext cx="11429207" cy="5167312"/>
          </a:xfrm>
          <a:prstGeom prst="roundRect">
            <a:avLst>
              <a:gd name="adj" fmla="val 8900"/>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2642BAB-3737-CE4C-874C-5EA986C6E360}"/>
              </a:ext>
            </a:extLst>
          </p:cNvPr>
          <p:cNvSpPr/>
          <p:nvPr/>
        </p:nvSpPr>
        <p:spPr>
          <a:xfrm>
            <a:off x="1029296" y="8458201"/>
            <a:ext cx="11429206" cy="6810729"/>
          </a:xfrm>
          <a:prstGeom prst="roundRect">
            <a:avLst>
              <a:gd name="adj" fmla="val 7029"/>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60253" y="23275503"/>
            <a:ext cx="10536964"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a:t>
            </a: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253" y="28053877"/>
            <a:ext cx="1053696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a:t>
            </a:r>
          </a:p>
        </p:txBody>
      </p:sp>
      <p:sp>
        <p:nvSpPr>
          <p:cNvPr id="25" name="TextBox 24">
            <a:extLst>
              <a:ext uri="{FF2B5EF4-FFF2-40B4-BE49-F238E27FC236}">
                <a16:creationId xmlns:a16="http://schemas.microsoft.com/office/drawing/2014/main" id="{9EADA974-F7A9-C443-A9D9-DE40192BFC5F}"/>
              </a:ext>
            </a:extLst>
          </p:cNvPr>
          <p:cNvSpPr txBox="1"/>
          <p:nvPr/>
        </p:nvSpPr>
        <p:spPr>
          <a:xfrm>
            <a:off x="1543250" y="8664636"/>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31" name="TextBox 30">
            <a:extLst>
              <a:ext uri="{FF2B5EF4-FFF2-40B4-BE49-F238E27FC236}">
                <a16:creationId xmlns:a16="http://schemas.microsoft.com/office/drawing/2014/main" id="{2B1409F1-EFF0-184F-85F5-7EA24196BA8A}"/>
              </a:ext>
            </a:extLst>
          </p:cNvPr>
          <p:cNvSpPr txBox="1"/>
          <p:nvPr/>
        </p:nvSpPr>
        <p:spPr>
          <a:xfrm>
            <a:off x="1543250" y="15987333"/>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3" name="TextBox 32">
            <a:extLst>
              <a:ext uri="{FF2B5EF4-FFF2-40B4-BE49-F238E27FC236}">
                <a16:creationId xmlns:a16="http://schemas.microsoft.com/office/drawing/2014/main" id="{7418BA6E-2677-B748-A162-8B83DCDBD8E6}"/>
              </a:ext>
            </a:extLst>
          </p:cNvPr>
          <p:cNvSpPr txBox="1"/>
          <p:nvPr/>
        </p:nvSpPr>
        <p:spPr>
          <a:xfrm>
            <a:off x="1543250" y="19770521"/>
            <a:ext cx="10015338"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CCF86EF8-8330-824F-AEC3-40BA084A203D}"/>
              </a:ext>
            </a:extLst>
          </p:cNvPr>
          <p:cNvSpPr txBox="1"/>
          <p:nvPr/>
        </p:nvSpPr>
        <p:spPr>
          <a:xfrm>
            <a:off x="14001750" y="8664636"/>
            <a:ext cx="966946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9" name="TextBox 38">
            <a:extLst>
              <a:ext uri="{FF2B5EF4-FFF2-40B4-BE49-F238E27FC236}">
                <a16:creationId xmlns:a16="http://schemas.microsoft.com/office/drawing/2014/main" id="{72469223-559A-D34A-BE73-81C17CBC85E6}"/>
              </a:ext>
            </a:extLst>
          </p:cNvPr>
          <p:cNvSpPr txBox="1"/>
          <p:nvPr/>
        </p:nvSpPr>
        <p:spPr>
          <a:xfrm>
            <a:off x="26460252" y="8664636"/>
            <a:ext cx="932358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92FAF4AE-5CA8-F544-938A-8DCEA6D15313}"/>
              </a:ext>
            </a:extLst>
          </p:cNvPr>
          <p:cNvSpPr txBox="1"/>
          <p:nvPr/>
        </p:nvSpPr>
        <p:spPr>
          <a:xfrm>
            <a:off x="26460253" y="22067740"/>
            <a:ext cx="932358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4356E47-4A81-7D45-90D7-5903DFC81DAF}"/>
              </a:ext>
            </a:extLst>
          </p:cNvPr>
          <p:cNvSpPr txBox="1"/>
          <p:nvPr/>
        </p:nvSpPr>
        <p:spPr>
          <a:xfrm>
            <a:off x="26460253" y="26854053"/>
            <a:ext cx="932358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8" name="Rounded Rectangle 47">
            <a:extLst>
              <a:ext uri="{FF2B5EF4-FFF2-40B4-BE49-F238E27FC236}">
                <a16:creationId xmlns:a16="http://schemas.microsoft.com/office/drawing/2014/main" id="{88B73303-F70B-4645-971E-2C0560E6286F}"/>
              </a:ext>
            </a:extLst>
          </p:cNvPr>
          <p:cNvSpPr/>
          <p:nvPr/>
        </p:nvSpPr>
        <p:spPr>
          <a:xfrm>
            <a:off x="1029296" y="3457575"/>
            <a:ext cx="36346209" cy="4000500"/>
          </a:xfrm>
          <a:prstGeom prst="roundRect">
            <a:avLst>
              <a:gd name="adj" fmla="val 116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solidFill>
                <a:schemeClr val="tx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706DF8A-6E70-314D-96FA-FEA6A3D4474C}"/>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52" name="TextBox 51">
            <a:extLst>
              <a:ext uri="{FF2B5EF4-FFF2-40B4-BE49-F238E27FC236}">
                <a16:creationId xmlns:a16="http://schemas.microsoft.com/office/drawing/2014/main" id="{7FCF4AFC-C11F-AB4C-8F04-348B41ED894E}"/>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3" name="TextBox 52">
            <a:extLst>
              <a:ext uri="{FF2B5EF4-FFF2-40B4-BE49-F238E27FC236}">
                <a16:creationId xmlns:a16="http://schemas.microsoft.com/office/drawing/2014/main" id="{4A6BE4FD-147B-1A47-AB59-3E6244A8E56B}"/>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54" name="TextBox 53">
            <a:extLst>
              <a:ext uri="{FF2B5EF4-FFF2-40B4-BE49-F238E27FC236}">
                <a16:creationId xmlns:a16="http://schemas.microsoft.com/office/drawing/2014/main" id="{094C89B7-CD8C-C041-9CD0-D2107820BA83}"/>
              </a:ext>
            </a:extLst>
          </p:cNvPr>
          <p:cNvSpPr txBox="1"/>
          <p:nvPr/>
        </p:nvSpPr>
        <p:spPr>
          <a:xfrm>
            <a:off x="26460253" y="19743574"/>
            <a:ext cx="1060484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a:t>
            </a:r>
          </a:p>
        </p:txBody>
      </p:sp>
      <p:sp>
        <p:nvSpPr>
          <p:cNvPr id="55" name="TextBox 54">
            <a:extLst>
              <a:ext uri="{FF2B5EF4-FFF2-40B4-BE49-F238E27FC236}">
                <a16:creationId xmlns:a16="http://schemas.microsoft.com/office/drawing/2014/main" id="{826F13AA-329A-044A-AA67-27ECC614154D}"/>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588EAF1E-4F16-E545-8B6E-DC2411ED9FE7}"/>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CF8151F0-FD2A-2848-A755-E0EA17CBEA2D}"/>
              </a:ext>
            </a:extLst>
          </p:cNvPr>
          <p:cNvSpPr/>
          <p:nvPr/>
        </p:nvSpPr>
        <p:spPr>
          <a:xfrm>
            <a:off x="14001750" y="21694333"/>
            <a:ext cx="10401300" cy="38572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TextBox 57">
            <a:extLst>
              <a:ext uri="{FF2B5EF4-FFF2-40B4-BE49-F238E27FC236}">
                <a16:creationId xmlns:a16="http://schemas.microsoft.com/office/drawing/2014/main" id="{FB95DB0B-C58B-794B-AF61-1E070CA8219B}"/>
              </a:ext>
            </a:extLst>
          </p:cNvPr>
          <p:cNvSpPr txBox="1"/>
          <p:nvPr/>
        </p:nvSpPr>
        <p:spPr>
          <a:xfrm>
            <a:off x="14001750" y="26022718"/>
            <a:ext cx="10540852" cy="54803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BE24884-33FA-C242-92C2-53F78D13040E}"/>
              </a:ext>
            </a:extLst>
          </p:cNvPr>
          <p:cNvSpPr/>
          <p:nvPr/>
        </p:nvSpPr>
        <p:spPr>
          <a:xfrm>
            <a:off x="26460251" y="9994108"/>
            <a:ext cx="10401300" cy="90879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4F2502DD-650B-B041-A406-F8D67C60CDCD}"/>
              </a:ext>
            </a:extLst>
          </p:cNvPr>
          <p:cNvSpPr/>
          <p:nvPr/>
        </p:nvSpPr>
        <p:spPr>
          <a:xfrm>
            <a:off x="1551001" y="23037769"/>
            <a:ext cx="10401300" cy="83427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2DE72A7A-73C1-F34D-9ED1-1792A8DB4D42}"/>
              </a:ext>
            </a:extLst>
          </p:cNvPr>
          <p:cNvSpPr/>
          <p:nvPr/>
        </p:nvSpPr>
        <p:spPr>
          <a:xfrm>
            <a:off x="14001749"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AF12E348-A1FB-844C-9B60-E5A13D067D8B}"/>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7" name="TextBox 36">
            <a:extLst>
              <a:ext uri="{FF2B5EF4-FFF2-40B4-BE49-F238E27FC236}">
                <a16:creationId xmlns:a16="http://schemas.microsoft.com/office/drawing/2014/main" id="{96506A1E-103D-5440-8B63-3542632B1006}"/>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3E1A470-A12B-BF4D-AC4D-270A55CC8B79}"/>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49" name="Rectangle 48">
            <a:extLst>
              <a:ext uri="{FF2B5EF4-FFF2-40B4-BE49-F238E27FC236}">
                <a16:creationId xmlns:a16="http://schemas.microsoft.com/office/drawing/2014/main" id="{47BE5CC6-E011-2144-95E8-FC19A6AAF1A5}"/>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0" name="Oval 49">
            <a:extLst>
              <a:ext uri="{FF2B5EF4-FFF2-40B4-BE49-F238E27FC236}">
                <a16:creationId xmlns:a16="http://schemas.microsoft.com/office/drawing/2014/main" id="{1629F47E-C08A-6742-AC9D-7A1328ED09BC}"/>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Tree>
    <p:extLst>
      <p:ext uri="{BB962C8B-B14F-4D97-AF65-F5344CB8AC3E}">
        <p14:creationId xmlns:p14="http://schemas.microsoft.com/office/powerpoint/2010/main" val="2165184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5C7CCF5-D248-475B-9B0E-B299917B2879}"/>
              </a:ext>
            </a:extLst>
          </p:cNvPr>
          <p:cNvPicPr>
            <a:picLocks noChangeAspect="1"/>
          </p:cNvPicPr>
          <p:nvPr/>
        </p:nvPicPr>
        <p:blipFill>
          <a:blip r:embed="rId2"/>
          <a:stretch>
            <a:fillRect/>
          </a:stretch>
        </p:blipFill>
        <p:spPr>
          <a:xfrm>
            <a:off x="25946298" y="3192907"/>
            <a:ext cx="9394750" cy="1896020"/>
          </a:xfrm>
          <a:prstGeom prst="rect">
            <a:avLst/>
          </a:prstGeom>
        </p:spPr>
      </p:pic>
      <p:sp>
        <p:nvSpPr>
          <p:cNvPr id="26" name="Rounded Rectangle 25">
            <a:extLst>
              <a:ext uri="{FF2B5EF4-FFF2-40B4-BE49-F238E27FC236}">
                <a16:creationId xmlns:a16="http://schemas.microsoft.com/office/drawing/2014/main" id="{A383F541-946D-D243-A427-A19CCEAE5721}"/>
              </a:ext>
            </a:extLst>
          </p:cNvPr>
          <p:cNvSpPr/>
          <p:nvPr/>
        </p:nvSpPr>
        <p:spPr>
          <a:xfrm>
            <a:off x="1029296" y="8458201"/>
            <a:ext cx="8428831" cy="6810729"/>
          </a:xfrm>
          <a:prstGeom prst="roundRect">
            <a:avLst>
              <a:gd name="adj" fmla="val 7577"/>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5C11B6D1-1527-3346-87C7-47EBD5A34BD0}"/>
              </a:ext>
            </a:extLst>
          </p:cNvPr>
          <p:cNvSpPr/>
          <p:nvPr/>
        </p:nvSpPr>
        <p:spPr>
          <a:xfrm>
            <a:off x="1029296" y="15768638"/>
            <a:ext cx="8428831" cy="3283480"/>
          </a:xfrm>
          <a:prstGeom prst="roundRect">
            <a:avLst>
              <a:gd name="adj" fmla="val 15908"/>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51F871C-9A06-BE4E-BC12-0BB7624C01BD}"/>
              </a:ext>
            </a:extLst>
          </p:cNvPr>
          <p:cNvSpPr/>
          <p:nvPr/>
        </p:nvSpPr>
        <p:spPr>
          <a:xfrm>
            <a:off x="1029296" y="19507198"/>
            <a:ext cx="8428831" cy="12538365"/>
          </a:xfrm>
          <a:prstGeom prst="roundRect">
            <a:avLst>
              <a:gd name="adj" fmla="val 6325"/>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B75AC27A-FBCD-EE48-B6FE-09E481A25925}"/>
              </a:ext>
            </a:extLst>
          </p:cNvPr>
          <p:cNvSpPr/>
          <p:nvPr/>
        </p:nvSpPr>
        <p:spPr>
          <a:xfrm>
            <a:off x="10315178" y="8458200"/>
            <a:ext cx="17741776" cy="23587363"/>
          </a:xfrm>
          <a:prstGeom prst="roundRect">
            <a:avLst>
              <a:gd name="adj" fmla="val 2821"/>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4101E1B-E32F-CD46-8DA1-E347D7B6FDAB}"/>
              </a:ext>
            </a:extLst>
          </p:cNvPr>
          <p:cNvSpPr/>
          <p:nvPr/>
        </p:nvSpPr>
        <p:spPr>
          <a:xfrm>
            <a:off x="28917505" y="8458200"/>
            <a:ext cx="8458001" cy="13193449"/>
          </a:xfrm>
          <a:prstGeom prst="roundRect">
            <a:avLst>
              <a:gd name="adj" fmla="val 6326"/>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E32572D-75C4-8340-B97D-5BB931331AB9}"/>
              </a:ext>
            </a:extLst>
          </p:cNvPr>
          <p:cNvSpPr/>
          <p:nvPr/>
        </p:nvSpPr>
        <p:spPr>
          <a:xfrm>
            <a:off x="28914006" y="22114669"/>
            <a:ext cx="8458002" cy="4299480"/>
          </a:xfrm>
          <a:prstGeom prst="roundRect">
            <a:avLst>
              <a:gd name="adj" fmla="val 11553"/>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FF40C643-D9D9-8442-BE36-0266166A6CEE}"/>
              </a:ext>
            </a:extLst>
          </p:cNvPr>
          <p:cNvSpPr/>
          <p:nvPr/>
        </p:nvSpPr>
        <p:spPr>
          <a:xfrm>
            <a:off x="28914005" y="26877168"/>
            <a:ext cx="8458003" cy="5167313"/>
          </a:xfrm>
          <a:prstGeom prst="roundRect">
            <a:avLst>
              <a:gd name="adj" fmla="val 10224"/>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29347" y="23505054"/>
            <a:ext cx="7579188"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29347" y="28283429"/>
            <a:ext cx="7579188"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8" name="TextBox 27">
            <a:extLst>
              <a:ext uri="{FF2B5EF4-FFF2-40B4-BE49-F238E27FC236}">
                <a16:creationId xmlns:a16="http://schemas.microsoft.com/office/drawing/2014/main" id="{BAA311BD-8E8A-214F-87E0-EF96785B9B94}"/>
              </a:ext>
            </a:extLst>
          </p:cNvPr>
          <p:cNvSpPr txBox="1"/>
          <p:nvPr/>
        </p:nvSpPr>
        <p:spPr>
          <a:xfrm>
            <a:off x="1543250" y="8664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30" name="TextBox 29">
            <a:extLst>
              <a:ext uri="{FF2B5EF4-FFF2-40B4-BE49-F238E27FC236}">
                <a16:creationId xmlns:a16="http://schemas.microsoft.com/office/drawing/2014/main" id="{2EB97797-2993-C44F-AC41-2516A998B026}"/>
              </a:ext>
            </a:extLst>
          </p:cNvPr>
          <p:cNvSpPr txBox="1"/>
          <p:nvPr/>
        </p:nvSpPr>
        <p:spPr>
          <a:xfrm>
            <a:off x="1543250" y="15975074"/>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2" name="TextBox 31">
            <a:extLst>
              <a:ext uri="{FF2B5EF4-FFF2-40B4-BE49-F238E27FC236}">
                <a16:creationId xmlns:a16="http://schemas.microsoft.com/office/drawing/2014/main" id="{6935B1F8-8DC1-3345-B6F2-EFBF3560F7F7}"/>
              </a:ext>
            </a:extLst>
          </p:cNvPr>
          <p:cNvSpPr txBox="1"/>
          <p:nvPr/>
        </p:nvSpPr>
        <p:spPr>
          <a:xfrm>
            <a:off x="1543250" y="19713636"/>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4" name="TextBox 33">
            <a:extLst>
              <a:ext uri="{FF2B5EF4-FFF2-40B4-BE49-F238E27FC236}">
                <a16:creationId xmlns:a16="http://schemas.microsoft.com/office/drawing/2014/main" id="{BFD6DE6E-AA3D-484A-AC53-DB30718BA456}"/>
              </a:ext>
            </a:extLst>
          </p:cNvPr>
          <p:cNvSpPr txBox="1"/>
          <p:nvPr/>
        </p:nvSpPr>
        <p:spPr>
          <a:xfrm>
            <a:off x="10830521" y="8664636"/>
            <a:ext cx="7423349"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6" name="TextBox 35">
            <a:extLst>
              <a:ext uri="{FF2B5EF4-FFF2-40B4-BE49-F238E27FC236}">
                <a16:creationId xmlns:a16="http://schemas.microsoft.com/office/drawing/2014/main" id="{CEACD681-CF34-164E-8700-8D8876E95374}"/>
              </a:ext>
            </a:extLst>
          </p:cNvPr>
          <p:cNvSpPr txBox="1"/>
          <p:nvPr/>
        </p:nvSpPr>
        <p:spPr>
          <a:xfrm>
            <a:off x="29432846" y="8664636"/>
            <a:ext cx="691852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38" name="TextBox 37">
            <a:extLst>
              <a:ext uri="{FF2B5EF4-FFF2-40B4-BE49-F238E27FC236}">
                <a16:creationId xmlns:a16="http://schemas.microsoft.com/office/drawing/2014/main" id="{CA54FB6C-AD20-9443-B006-93DDABE0A2D6}"/>
              </a:ext>
            </a:extLst>
          </p:cNvPr>
          <p:cNvSpPr txBox="1"/>
          <p:nvPr/>
        </p:nvSpPr>
        <p:spPr>
          <a:xfrm>
            <a:off x="29429348" y="22321104"/>
            <a:ext cx="688677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40" name="TextBox 39">
            <a:extLst>
              <a:ext uri="{FF2B5EF4-FFF2-40B4-BE49-F238E27FC236}">
                <a16:creationId xmlns:a16="http://schemas.microsoft.com/office/drawing/2014/main" id="{69598B29-010B-B54F-90AF-8B096193A351}"/>
              </a:ext>
            </a:extLst>
          </p:cNvPr>
          <p:cNvSpPr txBox="1"/>
          <p:nvPr/>
        </p:nvSpPr>
        <p:spPr>
          <a:xfrm>
            <a:off x="29429348" y="27083605"/>
            <a:ext cx="6886774"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4" name="Rounded Rectangle 43">
            <a:extLst>
              <a:ext uri="{FF2B5EF4-FFF2-40B4-BE49-F238E27FC236}">
                <a16:creationId xmlns:a16="http://schemas.microsoft.com/office/drawing/2014/main" id="{7036B19A-30B8-EC49-84CF-E47CA624A247}"/>
              </a:ext>
            </a:extLst>
          </p:cNvPr>
          <p:cNvSpPr/>
          <p:nvPr/>
        </p:nvSpPr>
        <p:spPr>
          <a:xfrm>
            <a:off x="1029296" y="3457575"/>
            <a:ext cx="36346209" cy="4000500"/>
          </a:xfrm>
          <a:prstGeom prst="roundRect">
            <a:avLst>
              <a:gd name="adj" fmla="val 116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7C4CE70-9A31-9F45-9338-F4DAE7485FA3}"/>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54" name="TextBox 53">
            <a:extLst>
              <a:ext uri="{FF2B5EF4-FFF2-40B4-BE49-F238E27FC236}">
                <a16:creationId xmlns:a16="http://schemas.microsoft.com/office/drawing/2014/main" id="{845C74BC-EAF7-354F-AE19-C2FC0C9A9843}"/>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55" name="TextBox 54">
            <a:extLst>
              <a:ext uri="{FF2B5EF4-FFF2-40B4-BE49-F238E27FC236}">
                <a16:creationId xmlns:a16="http://schemas.microsoft.com/office/drawing/2014/main" id="{D04FBD5E-0A0A-BC43-B61F-09E3DF110937}"/>
              </a:ext>
            </a:extLst>
          </p:cNvPr>
          <p:cNvSpPr txBox="1"/>
          <p:nvPr/>
        </p:nvSpPr>
        <p:spPr>
          <a:xfrm>
            <a:off x="1543249" y="20921400"/>
            <a:ext cx="753695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56" name="TextBox 55">
            <a:extLst>
              <a:ext uri="{FF2B5EF4-FFF2-40B4-BE49-F238E27FC236}">
                <a16:creationId xmlns:a16="http://schemas.microsoft.com/office/drawing/2014/main" id="{1A9B90BF-DD5B-0A48-AFB2-A6D17365CC9F}"/>
              </a:ext>
            </a:extLst>
          </p:cNvPr>
          <p:cNvSpPr txBox="1"/>
          <p:nvPr/>
        </p:nvSpPr>
        <p:spPr>
          <a:xfrm>
            <a:off x="29432846" y="16833205"/>
            <a:ext cx="7613645"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79FA3CD-88EF-D04F-BD09-998C86933D47}"/>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FC188613-2618-1243-BB13-B590E53A0E93}"/>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C425861B-9CD0-4449-860C-B5F128908786}"/>
              </a:ext>
            </a:extLst>
          </p:cNvPr>
          <p:cNvSpPr/>
          <p:nvPr/>
        </p:nvSpPr>
        <p:spPr>
          <a:xfrm>
            <a:off x="10830522" y="24695864"/>
            <a:ext cx="16715976" cy="65535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C2195CB0-1D14-1541-82A2-8E17A3D0DD7C}"/>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TextBox 60">
            <a:extLst>
              <a:ext uri="{FF2B5EF4-FFF2-40B4-BE49-F238E27FC236}">
                <a16:creationId xmlns:a16="http://schemas.microsoft.com/office/drawing/2014/main" id="{DA5CE926-EC63-3F4C-A768-59653C1CAA40}"/>
              </a:ext>
            </a:extLst>
          </p:cNvPr>
          <p:cNvSpPr txBox="1"/>
          <p:nvPr/>
        </p:nvSpPr>
        <p:spPr>
          <a:xfrm>
            <a:off x="10830521" y="20690410"/>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62" name="Rectangle 61">
            <a:extLst>
              <a:ext uri="{FF2B5EF4-FFF2-40B4-BE49-F238E27FC236}">
                <a16:creationId xmlns:a16="http://schemas.microsoft.com/office/drawing/2014/main" id="{3DC7FBE5-CDD6-F246-ACAC-AB8FD5765D11}"/>
              </a:ext>
            </a:extLst>
          </p:cNvPr>
          <p:cNvSpPr/>
          <p:nvPr/>
        </p:nvSpPr>
        <p:spPr>
          <a:xfrm>
            <a:off x="1543249" y="23490339"/>
            <a:ext cx="7400925" cy="77590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968A6B77-3542-D348-A2FE-A4308D829BDB}"/>
              </a:ext>
            </a:extLst>
          </p:cNvPr>
          <p:cNvSpPr/>
          <p:nvPr/>
        </p:nvSpPr>
        <p:spPr>
          <a:xfrm>
            <a:off x="29432844" y="9994108"/>
            <a:ext cx="7428707"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32913726-0803-3D40-BF8A-31514A79C6AF}"/>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3" name="TextBox 42">
            <a:extLst>
              <a:ext uri="{FF2B5EF4-FFF2-40B4-BE49-F238E27FC236}">
                <a16:creationId xmlns:a16="http://schemas.microsoft.com/office/drawing/2014/main" id="{BFEC9DC7-0202-9649-84D2-9BE2F88382E7}"/>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3445D08-883A-204E-ACCB-1E05A367E83F}"/>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47" name="Rectangle 46">
            <a:extLst>
              <a:ext uri="{FF2B5EF4-FFF2-40B4-BE49-F238E27FC236}">
                <a16:creationId xmlns:a16="http://schemas.microsoft.com/office/drawing/2014/main" id="{9C996BDF-D8F0-0543-96F4-9B28B01345E0}"/>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1" name="Oval 50">
            <a:extLst>
              <a:ext uri="{FF2B5EF4-FFF2-40B4-BE49-F238E27FC236}">
                <a16:creationId xmlns:a16="http://schemas.microsoft.com/office/drawing/2014/main" id="{5353CA34-F2CB-2841-92A2-02682BABDD73}"/>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Tree>
    <p:extLst>
      <p:ext uri="{BB962C8B-B14F-4D97-AF65-F5344CB8AC3E}">
        <p14:creationId xmlns:p14="http://schemas.microsoft.com/office/powerpoint/2010/main" val="117351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961552D-DB43-4F53-8EC5-180CD7A19F7B}"/>
              </a:ext>
            </a:extLst>
          </p:cNvPr>
          <p:cNvPicPr>
            <a:picLocks noChangeAspect="1"/>
          </p:cNvPicPr>
          <p:nvPr/>
        </p:nvPicPr>
        <p:blipFill>
          <a:blip r:embed="rId2"/>
          <a:stretch>
            <a:fillRect/>
          </a:stretch>
        </p:blipFill>
        <p:spPr>
          <a:xfrm>
            <a:off x="25946298" y="3192907"/>
            <a:ext cx="9394750" cy="1896020"/>
          </a:xfrm>
          <a:prstGeom prst="rect">
            <a:avLst/>
          </a:prstGeom>
        </p:spPr>
      </p:pic>
      <p:sp>
        <p:nvSpPr>
          <p:cNvPr id="29" name="Rounded Rectangle 28">
            <a:extLst>
              <a:ext uri="{FF2B5EF4-FFF2-40B4-BE49-F238E27FC236}">
                <a16:creationId xmlns:a16="http://schemas.microsoft.com/office/drawing/2014/main" id="{82A376D1-ABE3-AC49-9A0F-F6C01455609D}"/>
              </a:ext>
            </a:extLst>
          </p:cNvPr>
          <p:cNvSpPr/>
          <p:nvPr/>
        </p:nvSpPr>
        <p:spPr>
          <a:xfrm>
            <a:off x="1029296" y="8458201"/>
            <a:ext cx="8428831" cy="18350861"/>
          </a:xfrm>
          <a:prstGeom prst="roundRect">
            <a:avLst>
              <a:gd name="adj" fmla="val 6117"/>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1DE9566-7971-0842-853A-DE74406291AB}"/>
              </a:ext>
            </a:extLst>
          </p:cNvPr>
          <p:cNvSpPr/>
          <p:nvPr/>
        </p:nvSpPr>
        <p:spPr>
          <a:xfrm>
            <a:off x="1029294" y="27229115"/>
            <a:ext cx="8428831" cy="4691061"/>
          </a:xfrm>
          <a:prstGeom prst="roundRect">
            <a:avLst>
              <a:gd name="adj" fmla="val 10857"/>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67746259-ED08-D544-A85A-971F14A37476}"/>
              </a:ext>
            </a:extLst>
          </p:cNvPr>
          <p:cNvSpPr/>
          <p:nvPr/>
        </p:nvSpPr>
        <p:spPr>
          <a:xfrm>
            <a:off x="10315177" y="8458202"/>
            <a:ext cx="17741777" cy="7333982"/>
          </a:xfrm>
          <a:prstGeom prst="roundRect">
            <a:avLst>
              <a:gd name="adj" fmla="val 10006"/>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26E6A80-1468-1C4F-A989-00B779C5FFD7}"/>
              </a:ext>
            </a:extLst>
          </p:cNvPr>
          <p:cNvSpPr/>
          <p:nvPr/>
        </p:nvSpPr>
        <p:spPr>
          <a:xfrm>
            <a:off x="10315176" y="16299176"/>
            <a:ext cx="8470504" cy="15621000"/>
          </a:xfrm>
          <a:prstGeom prst="roundRect">
            <a:avLst>
              <a:gd name="adj" fmla="val 5912"/>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219FC474-1D79-EF48-ABD8-8EABA72FFED7}"/>
              </a:ext>
            </a:extLst>
          </p:cNvPr>
          <p:cNvSpPr/>
          <p:nvPr/>
        </p:nvSpPr>
        <p:spPr>
          <a:xfrm>
            <a:off x="19631023" y="16299176"/>
            <a:ext cx="8429427" cy="15621000"/>
          </a:xfrm>
          <a:prstGeom prst="roundRect">
            <a:avLst>
              <a:gd name="adj" fmla="val 6325"/>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4F96B770-9114-8C4B-81EE-AEE4851F7F70}"/>
              </a:ext>
            </a:extLst>
          </p:cNvPr>
          <p:cNvSpPr/>
          <p:nvPr/>
        </p:nvSpPr>
        <p:spPr>
          <a:xfrm>
            <a:off x="28917503" y="8458200"/>
            <a:ext cx="8458003" cy="13146963"/>
          </a:xfrm>
          <a:prstGeom prst="roundRect">
            <a:avLst>
              <a:gd name="adj" fmla="val 6328"/>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59EC1AFA-C500-264C-9367-620673D989C7}"/>
              </a:ext>
            </a:extLst>
          </p:cNvPr>
          <p:cNvSpPr/>
          <p:nvPr/>
        </p:nvSpPr>
        <p:spPr>
          <a:xfrm>
            <a:off x="28917503" y="22039394"/>
            <a:ext cx="8458003" cy="4323291"/>
          </a:xfrm>
          <a:prstGeom prst="roundRect">
            <a:avLst>
              <a:gd name="adj" fmla="val 11136"/>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C94D4D0-1A70-4F44-B755-4CAFFC3CE3B1}"/>
              </a:ext>
            </a:extLst>
          </p:cNvPr>
          <p:cNvSpPr/>
          <p:nvPr/>
        </p:nvSpPr>
        <p:spPr>
          <a:xfrm>
            <a:off x="28917503" y="26825706"/>
            <a:ext cx="8458003" cy="5167311"/>
          </a:xfrm>
          <a:prstGeom prst="roundRect">
            <a:avLst>
              <a:gd name="adj" fmla="val 10224"/>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2845" y="23453591"/>
            <a:ext cx="7579188"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5" y="28231966"/>
            <a:ext cx="7579188"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a:t>
            </a:r>
          </a:p>
        </p:txBody>
      </p:sp>
      <p:sp>
        <p:nvSpPr>
          <p:cNvPr id="30" name="TextBox 29">
            <a:extLst>
              <a:ext uri="{FF2B5EF4-FFF2-40B4-BE49-F238E27FC236}">
                <a16:creationId xmlns:a16="http://schemas.microsoft.com/office/drawing/2014/main" id="{9375E96C-7B58-FD4E-972D-71A9A4A81893}"/>
              </a:ext>
            </a:extLst>
          </p:cNvPr>
          <p:cNvSpPr txBox="1"/>
          <p:nvPr/>
        </p:nvSpPr>
        <p:spPr>
          <a:xfrm>
            <a:off x="1543250" y="8664636"/>
            <a:ext cx="7685683"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32" name="TextBox 31">
            <a:extLst>
              <a:ext uri="{FF2B5EF4-FFF2-40B4-BE49-F238E27FC236}">
                <a16:creationId xmlns:a16="http://schemas.microsoft.com/office/drawing/2014/main" id="{7BF4A075-105D-984B-94C5-39A128B27A95}"/>
              </a:ext>
            </a:extLst>
          </p:cNvPr>
          <p:cNvSpPr txBox="1"/>
          <p:nvPr/>
        </p:nvSpPr>
        <p:spPr>
          <a:xfrm>
            <a:off x="1543248" y="27435550"/>
            <a:ext cx="7685683"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4" name="TextBox 33">
            <a:extLst>
              <a:ext uri="{FF2B5EF4-FFF2-40B4-BE49-F238E27FC236}">
                <a16:creationId xmlns:a16="http://schemas.microsoft.com/office/drawing/2014/main" id="{9DBA06A1-C0E8-354D-8494-CF6D551CA90B}"/>
              </a:ext>
            </a:extLst>
          </p:cNvPr>
          <p:cNvSpPr txBox="1"/>
          <p:nvPr/>
        </p:nvSpPr>
        <p:spPr>
          <a:xfrm>
            <a:off x="10830521" y="8664636"/>
            <a:ext cx="7423349"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7597AB99-2E8A-C449-AB41-FBD59A85CEAE}"/>
              </a:ext>
            </a:extLst>
          </p:cNvPr>
          <p:cNvSpPr txBox="1"/>
          <p:nvPr/>
        </p:nvSpPr>
        <p:spPr>
          <a:xfrm>
            <a:off x="10830519" y="16505611"/>
            <a:ext cx="7423349"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a:t>
            </a:r>
          </a:p>
        </p:txBody>
      </p:sp>
      <p:sp>
        <p:nvSpPr>
          <p:cNvPr id="38" name="TextBox 37">
            <a:extLst>
              <a:ext uri="{FF2B5EF4-FFF2-40B4-BE49-F238E27FC236}">
                <a16:creationId xmlns:a16="http://schemas.microsoft.com/office/drawing/2014/main" id="{E4DE57B8-2814-6A4B-B0A9-826F7041EFB0}"/>
              </a:ext>
            </a:extLst>
          </p:cNvPr>
          <p:cNvSpPr txBox="1"/>
          <p:nvPr/>
        </p:nvSpPr>
        <p:spPr>
          <a:xfrm>
            <a:off x="20154898" y="16505611"/>
            <a:ext cx="717153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Results</a:t>
            </a:r>
          </a:p>
        </p:txBody>
      </p:sp>
      <p:sp>
        <p:nvSpPr>
          <p:cNvPr id="40" name="TextBox 39">
            <a:extLst>
              <a:ext uri="{FF2B5EF4-FFF2-40B4-BE49-F238E27FC236}">
                <a16:creationId xmlns:a16="http://schemas.microsoft.com/office/drawing/2014/main" id="{5C965D9B-9D02-544C-BC10-4B92AAAEE432}"/>
              </a:ext>
            </a:extLst>
          </p:cNvPr>
          <p:cNvSpPr txBox="1"/>
          <p:nvPr/>
        </p:nvSpPr>
        <p:spPr>
          <a:xfrm>
            <a:off x="29432845" y="8664636"/>
            <a:ext cx="691852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5900A203-626C-C349-B614-98A94635BFF0}"/>
              </a:ext>
            </a:extLst>
          </p:cNvPr>
          <p:cNvSpPr txBox="1"/>
          <p:nvPr/>
        </p:nvSpPr>
        <p:spPr>
          <a:xfrm>
            <a:off x="29432845" y="22245829"/>
            <a:ext cx="691852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44" name="TextBox 43">
            <a:extLst>
              <a:ext uri="{FF2B5EF4-FFF2-40B4-BE49-F238E27FC236}">
                <a16:creationId xmlns:a16="http://schemas.microsoft.com/office/drawing/2014/main" id="{F27E451E-3BB2-1245-8E12-679E8CFB2E62}"/>
              </a:ext>
            </a:extLst>
          </p:cNvPr>
          <p:cNvSpPr txBox="1"/>
          <p:nvPr/>
        </p:nvSpPr>
        <p:spPr>
          <a:xfrm>
            <a:off x="29432845" y="27032142"/>
            <a:ext cx="691852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8" name="Rounded Rectangle 47">
            <a:extLst>
              <a:ext uri="{FF2B5EF4-FFF2-40B4-BE49-F238E27FC236}">
                <a16:creationId xmlns:a16="http://schemas.microsoft.com/office/drawing/2014/main" id="{3B663ED6-D45C-B44B-B6F1-EC490DC689A2}"/>
              </a:ext>
            </a:extLst>
          </p:cNvPr>
          <p:cNvSpPr/>
          <p:nvPr/>
        </p:nvSpPr>
        <p:spPr>
          <a:xfrm>
            <a:off x="1029296" y="3457575"/>
            <a:ext cx="36346209" cy="4000500"/>
          </a:xfrm>
          <a:prstGeom prst="roundRect">
            <a:avLst>
              <a:gd name="adj" fmla="val 116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ACBD954-3E3A-2548-8522-57D9BEB30374}"/>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58" name="TextBox 57">
            <a:extLst>
              <a:ext uri="{FF2B5EF4-FFF2-40B4-BE49-F238E27FC236}">
                <a16:creationId xmlns:a16="http://schemas.microsoft.com/office/drawing/2014/main" id="{8A87F363-FC9B-9947-A062-A99F3A1E44D0}"/>
              </a:ext>
            </a:extLst>
          </p:cNvPr>
          <p:cNvSpPr txBox="1"/>
          <p:nvPr/>
        </p:nvSpPr>
        <p:spPr>
          <a:xfrm>
            <a:off x="1551000" y="28621197"/>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59" name="TextBox 58">
            <a:extLst>
              <a:ext uri="{FF2B5EF4-FFF2-40B4-BE49-F238E27FC236}">
                <a16:creationId xmlns:a16="http://schemas.microsoft.com/office/drawing/2014/main" id="{EFAEA4CA-FCEF-BD40-A3CB-8EB9A62E728A}"/>
              </a:ext>
            </a:extLst>
          </p:cNvPr>
          <p:cNvSpPr txBox="1"/>
          <p:nvPr/>
        </p:nvSpPr>
        <p:spPr>
          <a:xfrm>
            <a:off x="29432846" y="18637544"/>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60" name="TextBox 59">
            <a:extLst>
              <a:ext uri="{FF2B5EF4-FFF2-40B4-BE49-F238E27FC236}">
                <a16:creationId xmlns:a16="http://schemas.microsoft.com/office/drawing/2014/main" id="{DEC24705-47FB-A84E-A166-19BA0B595B5A}"/>
              </a:ext>
            </a:extLst>
          </p:cNvPr>
          <p:cNvSpPr txBox="1"/>
          <p:nvPr/>
        </p:nvSpPr>
        <p:spPr>
          <a:xfrm>
            <a:off x="10830519" y="17702583"/>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61" name="TextBox 60">
            <a:extLst>
              <a:ext uri="{FF2B5EF4-FFF2-40B4-BE49-F238E27FC236}">
                <a16:creationId xmlns:a16="http://schemas.microsoft.com/office/drawing/2014/main" id="{0ED43F8F-FA37-1343-A46D-3723636BE5B7}"/>
              </a:ext>
            </a:extLst>
          </p:cNvPr>
          <p:cNvSpPr txBox="1"/>
          <p:nvPr/>
        </p:nvSpPr>
        <p:spPr>
          <a:xfrm>
            <a:off x="20145572" y="26545262"/>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62" name="Rectangle 61">
            <a:extLst>
              <a:ext uri="{FF2B5EF4-FFF2-40B4-BE49-F238E27FC236}">
                <a16:creationId xmlns:a16="http://schemas.microsoft.com/office/drawing/2014/main" id="{7B0E20C1-19CD-A449-9E20-D1DEFB37152C}"/>
              </a:ext>
            </a:extLst>
          </p:cNvPr>
          <p:cNvSpPr/>
          <p:nvPr/>
        </p:nvSpPr>
        <p:spPr>
          <a:xfrm>
            <a:off x="10830519" y="20734906"/>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FE309868-7303-CF45-9B54-EADF680198E3}"/>
              </a:ext>
            </a:extLst>
          </p:cNvPr>
          <p:cNvSpPr/>
          <p:nvPr/>
        </p:nvSpPr>
        <p:spPr>
          <a:xfrm>
            <a:off x="20145572" y="17778197"/>
            <a:ext cx="7400925" cy="8511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3D0ABDD4-FA9E-7541-9566-72FAD4F9FDF3}"/>
              </a:ext>
            </a:extLst>
          </p:cNvPr>
          <p:cNvSpPr/>
          <p:nvPr/>
        </p:nvSpPr>
        <p:spPr>
          <a:xfrm>
            <a:off x="1551001" y="17771384"/>
            <a:ext cx="7400925" cy="82889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22B7A03E-4823-944F-8040-0151A156EDDD}"/>
              </a:ext>
            </a:extLst>
          </p:cNvPr>
          <p:cNvSpPr/>
          <p:nvPr/>
        </p:nvSpPr>
        <p:spPr>
          <a:xfrm>
            <a:off x="29432846" y="9995131"/>
            <a:ext cx="7428706" cy="78473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6" name="Rectangle 65">
            <a:extLst>
              <a:ext uri="{FF2B5EF4-FFF2-40B4-BE49-F238E27FC236}">
                <a16:creationId xmlns:a16="http://schemas.microsoft.com/office/drawing/2014/main" id="{B93A8937-EDBC-EC45-839A-24568467079D}"/>
              </a:ext>
            </a:extLst>
          </p:cNvPr>
          <p:cNvSpPr/>
          <p:nvPr/>
        </p:nvSpPr>
        <p:spPr>
          <a:xfrm>
            <a:off x="10830519" y="24503750"/>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7" name="Rectangle 66">
            <a:extLst>
              <a:ext uri="{FF2B5EF4-FFF2-40B4-BE49-F238E27FC236}">
                <a16:creationId xmlns:a16="http://schemas.microsoft.com/office/drawing/2014/main" id="{BE69DDED-A2F9-6D4E-87A1-7F18624C771A}"/>
              </a:ext>
            </a:extLst>
          </p:cNvPr>
          <p:cNvSpPr/>
          <p:nvPr/>
        </p:nvSpPr>
        <p:spPr>
          <a:xfrm>
            <a:off x="10830519" y="28277515"/>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8" name="Rectangle 67">
            <a:extLst>
              <a:ext uri="{FF2B5EF4-FFF2-40B4-BE49-F238E27FC236}">
                <a16:creationId xmlns:a16="http://schemas.microsoft.com/office/drawing/2014/main" id="{6B918768-44FE-8C47-9778-10D654E797DA}"/>
              </a:ext>
            </a:extLst>
          </p:cNvPr>
          <p:cNvSpPr/>
          <p:nvPr/>
        </p:nvSpPr>
        <p:spPr>
          <a:xfrm>
            <a:off x="10830522" y="9815514"/>
            <a:ext cx="16715977" cy="51779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7" name="TextBox 46">
            <a:extLst>
              <a:ext uri="{FF2B5EF4-FFF2-40B4-BE49-F238E27FC236}">
                <a16:creationId xmlns:a16="http://schemas.microsoft.com/office/drawing/2014/main" id="{4E65BA40-504B-B340-9EC1-520C31F2836D}"/>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4F116A40-6CCB-9741-B86B-0ADF4AAAAA42}"/>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54" name="Rectangle 53">
            <a:extLst>
              <a:ext uri="{FF2B5EF4-FFF2-40B4-BE49-F238E27FC236}">
                <a16:creationId xmlns:a16="http://schemas.microsoft.com/office/drawing/2014/main" id="{36B05D6F-1C11-A649-B575-833E2564D22A}"/>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5" name="Oval 54">
            <a:extLst>
              <a:ext uri="{FF2B5EF4-FFF2-40B4-BE49-F238E27FC236}">
                <a16:creationId xmlns:a16="http://schemas.microsoft.com/office/drawing/2014/main" id="{1CE3C55B-7032-4345-9929-B8F1D3EE75D7}"/>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Tree>
    <p:extLst>
      <p:ext uri="{BB962C8B-B14F-4D97-AF65-F5344CB8AC3E}">
        <p14:creationId xmlns:p14="http://schemas.microsoft.com/office/powerpoint/2010/main" val="1401336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252D450-540F-4F1D-BA0D-2290F635A201}"/>
              </a:ext>
            </a:extLst>
          </p:cNvPr>
          <p:cNvPicPr>
            <a:picLocks noChangeAspect="1"/>
          </p:cNvPicPr>
          <p:nvPr/>
        </p:nvPicPr>
        <p:blipFill>
          <a:blip r:embed="rId2"/>
          <a:stretch>
            <a:fillRect/>
          </a:stretch>
        </p:blipFill>
        <p:spPr>
          <a:xfrm>
            <a:off x="25946298" y="3192907"/>
            <a:ext cx="9394750" cy="1896020"/>
          </a:xfrm>
          <a:prstGeom prst="rect">
            <a:avLst/>
          </a:prstGeom>
        </p:spPr>
      </p:pic>
      <p:sp>
        <p:nvSpPr>
          <p:cNvPr id="26" name="Rounded Rectangle 25">
            <a:extLst>
              <a:ext uri="{FF2B5EF4-FFF2-40B4-BE49-F238E27FC236}">
                <a16:creationId xmlns:a16="http://schemas.microsoft.com/office/drawing/2014/main" id="{CFEB7313-495D-5A45-B5E9-13533BCE2EB1}"/>
              </a:ext>
            </a:extLst>
          </p:cNvPr>
          <p:cNvSpPr/>
          <p:nvPr/>
        </p:nvSpPr>
        <p:spPr>
          <a:xfrm>
            <a:off x="1029296" y="8458201"/>
            <a:ext cx="9801687" cy="6810729"/>
          </a:xfrm>
          <a:prstGeom prst="roundRect">
            <a:avLst>
              <a:gd name="adj" fmla="val 7577"/>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ADC45AD7-151E-6446-96C5-BDBAC75CEF86}"/>
              </a:ext>
            </a:extLst>
          </p:cNvPr>
          <p:cNvSpPr/>
          <p:nvPr/>
        </p:nvSpPr>
        <p:spPr>
          <a:xfrm>
            <a:off x="1029296" y="15734447"/>
            <a:ext cx="9772054" cy="3317670"/>
          </a:xfrm>
          <a:prstGeom prst="roundRect">
            <a:avLst>
              <a:gd name="adj" fmla="val 14791"/>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8AC4D36C-2C9E-0141-B549-DA18F5ADCD8A}"/>
              </a:ext>
            </a:extLst>
          </p:cNvPr>
          <p:cNvSpPr/>
          <p:nvPr/>
        </p:nvSpPr>
        <p:spPr>
          <a:xfrm>
            <a:off x="1029296" y="19512796"/>
            <a:ext cx="9772054" cy="12449640"/>
          </a:xfrm>
          <a:prstGeom prst="roundRect">
            <a:avLst>
              <a:gd name="adj" fmla="val 5778"/>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68764D5-8426-4F43-8677-857CC3B7013C}"/>
              </a:ext>
            </a:extLst>
          </p:cNvPr>
          <p:cNvSpPr/>
          <p:nvPr/>
        </p:nvSpPr>
        <p:spPr>
          <a:xfrm>
            <a:off x="11658403" y="8458200"/>
            <a:ext cx="15058825" cy="23171727"/>
          </a:xfrm>
          <a:prstGeom prst="roundRect">
            <a:avLst>
              <a:gd name="adj" fmla="val 3609"/>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98AA989-5F71-7E43-80D9-2251410F7B80}"/>
              </a:ext>
            </a:extLst>
          </p:cNvPr>
          <p:cNvSpPr/>
          <p:nvPr/>
        </p:nvSpPr>
        <p:spPr>
          <a:xfrm>
            <a:off x="27603450" y="8458201"/>
            <a:ext cx="9772055" cy="12743800"/>
          </a:xfrm>
          <a:prstGeom prst="roundRect">
            <a:avLst>
              <a:gd name="adj" fmla="val 5598"/>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A621D1C3-B755-EF44-9142-10F498AA58DF}"/>
              </a:ext>
            </a:extLst>
          </p:cNvPr>
          <p:cNvSpPr/>
          <p:nvPr/>
        </p:nvSpPr>
        <p:spPr>
          <a:xfrm>
            <a:off x="27603450" y="21677842"/>
            <a:ext cx="9772055" cy="4293985"/>
          </a:xfrm>
          <a:prstGeom prst="roundRect">
            <a:avLst>
              <a:gd name="adj" fmla="val 11160"/>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0105495C-C269-EB4C-A908-266E80ED424B}"/>
              </a:ext>
            </a:extLst>
          </p:cNvPr>
          <p:cNvSpPr/>
          <p:nvPr/>
        </p:nvSpPr>
        <p:spPr>
          <a:xfrm>
            <a:off x="27603450" y="26447668"/>
            <a:ext cx="9772055" cy="5154492"/>
          </a:xfrm>
          <a:prstGeom prst="roundRect">
            <a:avLst>
              <a:gd name="adj" fmla="val 9567"/>
            </a:avLst>
          </a:prstGeom>
          <a:solidFill>
            <a:schemeClr val="accent3">
              <a:lumMod val="20000"/>
              <a:lumOff val="8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8117403" y="23062733"/>
            <a:ext cx="8879814"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5" name="TextBox 24">
            <a:extLst>
              <a:ext uri="{FF2B5EF4-FFF2-40B4-BE49-F238E27FC236}">
                <a16:creationId xmlns:a16="http://schemas.microsoft.com/office/drawing/2014/main" id="{988C4C15-2C03-0B49-95A9-8826656316BF}"/>
              </a:ext>
            </a:extLst>
          </p:cNvPr>
          <p:cNvSpPr txBox="1"/>
          <p:nvPr/>
        </p:nvSpPr>
        <p:spPr>
          <a:xfrm>
            <a:off x="28117403" y="27841107"/>
            <a:ext cx="8879814"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27" name="TextBox 26">
            <a:extLst>
              <a:ext uri="{FF2B5EF4-FFF2-40B4-BE49-F238E27FC236}">
                <a16:creationId xmlns:a16="http://schemas.microsoft.com/office/drawing/2014/main" id="{D4DB1EA2-B500-2743-A29A-0CDBAB06E69C}"/>
              </a:ext>
            </a:extLst>
          </p:cNvPr>
          <p:cNvSpPr txBox="1"/>
          <p:nvPr/>
        </p:nvSpPr>
        <p:spPr>
          <a:xfrm>
            <a:off x="1539483" y="8664636"/>
            <a:ext cx="7689450"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Introduction</a:t>
            </a:r>
          </a:p>
        </p:txBody>
      </p:sp>
      <p:sp>
        <p:nvSpPr>
          <p:cNvPr id="29" name="TextBox 28">
            <a:extLst>
              <a:ext uri="{FF2B5EF4-FFF2-40B4-BE49-F238E27FC236}">
                <a16:creationId xmlns:a16="http://schemas.microsoft.com/office/drawing/2014/main" id="{74BBD05E-4B49-5247-A607-2C12293B6203}"/>
              </a:ext>
            </a:extLst>
          </p:cNvPr>
          <p:cNvSpPr txBox="1"/>
          <p:nvPr/>
        </p:nvSpPr>
        <p:spPr>
          <a:xfrm>
            <a:off x="1565127" y="15940881"/>
            <a:ext cx="7689450"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Research Goal</a:t>
            </a:r>
          </a:p>
        </p:txBody>
      </p:sp>
      <p:sp>
        <p:nvSpPr>
          <p:cNvPr id="34" name="TextBox 33">
            <a:extLst>
              <a:ext uri="{FF2B5EF4-FFF2-40B4-BE49-F238E27FC236}">
                <a16:creationId xmlns:a16="http://schemas.microsoft.com/office/drawing/2014/main" id="{7167B608-56D2-C141-812E-146016374B7A}"/>
              </a:ext>
            </a:extLst>
          </p:cNvPr>
          <p:cNvSpPr txBox="1"/>
          <p:nvPr/>
        </p:nvSpPr>
        <p:spPr>
          <a:xfrm>
            <a:off x="1539483" y="19719231"/>
            <a:ext cx="7689450"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6ACB49C8-D87B-F84D-A71D-389CD7F079E1}"/>
              </a:ext>
            </a:extLst>
          </p:cNvPr>
          <p:cNvSpPr txBox="1"/>
          <p:nvPr/>
        </p:nvSpPr>
        <p:spPr>
          <a:xfrm>
            <a:off x="12172355" y="8664636"/>
            <a:ext cx="7382655"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Figures and Results</a:t>
            </a:r>
          </a:p>
        </p:txBody>
      </p:sp>
      <p:sp>
        <p:nvSpPr>
          <p:cNvPr id="38" name="TextBox 37">
            <a:extLst>
              <a:ext uri="{FF2B5EF4-FFF2-40B4-BE49-F238E27FC236}">
                <a16:creationId xmlns:a16="http://schemas.microsoft.com/office/drawing/2014/main" id="{8F06A471-7C96-C346-B83D-DDF3050EDD8B}"/>
              </a:ext>
            </a:extLst>
          </p:cNvPr>
          <p:cNvSpPr txBox="1"/>
          <p:nvPr/>
        </p:nvSpPr>
        <p:spPr>
          <a:xfrm>
            <a:off x="28117403" y="8664636"/>
            <a:ext cx="694809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Conclusion</a:t>
            </a:r>
          </a:p>
        </p:txBody>
      </p:sp>
      <p:sp>
        <p:nvSpPr>
          <p:cNvPr id="40" name="TextBox 39">
            <a:extLst>
              <a:ext uri="{FF2B5EF4-FFF2-40B4-BE49-F238E27FC236}">
                <a16:creationId xmlns:a16="http://schemas.microsoft.com/office/drawing/2014/main" id="{9845532E-C64C-8141-A3B4-D615B8645A5E}"/>
              </a:ext>
            </a:extLst>
          </p:cNvPr>
          <p:cNvSpPr txBox="1"/>
          <p:nvPr/>
        </p:nvSpPr>
        <p:spPr>
          <a:xfrm>
            <a:off x="28117403" y="21884277"/>
            <a:ext cx="694809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Acknowledgments</a:t>
            </a:r>
          </a:p>
        </p:txBody>
      </p:sp>
      <p:sp>
        <p:nvSpPr>
          <p:cNvPr id="42" name="TextBox 41">
            <a:extLst>
              <a:ext uri="{FF2B5EF4-FFF2-40B4-BE49-F238E27FC236}">
                <a16:creationId xmlns:a16="http://schemas.microsoft.com/office/drawing/2014/main" id="{79CB94A2-AB3F-DD47-B5B4-B3D2E9A397CB}"/>
              </a:ext>
            </a:extLst>
          </p:cNvPr>
          <p:cNvSpPr txBox="1"/>
          <p:nvPr/>
        </p:nvSpPr>
        <p:spPr>
          <a:xfrm>
            <a:off x="28117403" y="26654103"/>
            <a:ext cx="6948092" cy="765594"/>
          </a:xfrm>
          <a:prstGeom prst="rect">
            <a:avLst/>
          </a:prstGeom>
          <a:noFill/>
        </p:spPr>
        <p:txBody>
          <a:bodyPr wrap="square" rtlCol="0">
            <a:spAutoFit/>
          </a:bodyPr>
          <a:lstStyle/>
          <a:p>
            <a:r>
              <a:rPr lang="en-US" sz="4375" b="1" dirty="0">
                <a:latin typeface="Arial" panose="020B0604020202020204" pitchFamily="34" charset="0"/>
                <a:cs typeface="Arial" panose="020B0604020202020204" pitchFamily="34" charset="0"/>
              </a:rPr>
              <a:t>References</a:t>
            </a:r>
          </a:p>
        </p:txBody>
      </p:sp>
      <p:sp>
        <p:nvSpPr>
          <p:cNvPr id="43" name="Rounded Rectangle 42">
            <a:extLst>
              <a:ext uri="{FF2B5EF4-FFF2-40B4-BE49-F238E27FC236}">
                <a16:creationId xmlns:a16="http://schemas.microsoft.com/office/drawing/2014/main" id="{B1CD8ACF-CF47-D54C-8456-A419D9D706A5}"/>
              </a:ext>
            </a:extLst>
          </p:cNvPr>
          <p:cNvSpPr/>
          <p:nvPr/>
        </p:nvSpPr>
        <p:spPr>
          <a:xfrm>
            <a:off x="1029296" y="3457575"/>
            <a:ext cx="36346209" cy="4000500"/>
          </a:xfrm>
          <a:prstGeom prst="roundRect">
            <a:avLst>
              <a:gd name="adj" fmla="val 116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7077F15-618D-464C-B74E-0A0A0D6CB95E}"/>
              </a:ext>
            </a:extLst>
          </p:cNvPr>
          <p:cNvSpPr txBox="1"/>
          <p:nvPr/>
        </p:nvSpPr>
        <p:spPr>
          <a:xfrm>
            <a:off x="1543249" y="9815513"/>
            <a:ext cx="8991402"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p:txBody>
      </p:sp>
      <p:sp>
        <p:nvSpPr>
          <p:cNvPr id="52" name="TextBox 51">
            <a:extLst>
              <a:ext uri="{FF2B5EF4-FFF2-40B4-BE49-F238E27FC236}">
                <a16:creationId xmlns:a16="http://schemas.microsoft.com/office/drawing/2014/main" id="{BF03DB44-D971-624F-B26C-26CFD4B48B06}"/>
              </a:ext>
            </a:extLst>
          </p:cNvPr>
          <p:cNvSpPr txBox="1"/>
          <p:nvPr/>
        </p:nvSpPr>
        <p:spPr>
          <a:xfrm>
            <a:off x="1543249" y="17138211"/>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3" name="TextBox 52">
            <a:extLst>
              <a:ext uri="{FF2B5EF4-FFF2-40B4-BE49-F238E27FC236}">
                <a16:creationId xmlns:a16="http://schemas.microsoft.com/office/drawing/2014/main" id="{75E62676-18BA-E843-B15C-8CC883BBAD24}"/>
              </a:ext>
            </a:extLst>
          </p:cNvPr>
          <p:cNvSpPr txBox="1"/>
          <p:nvPr/>
        </p:nvSpPr>
        <p:spPr>
          <a:xfrm>
            <a:off x="1543249" y="27969273"/>
            <a:ext cx="8991402" cy="4043543"/>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D14B3E1-D388-5345-8844-173A4123EA7A}"/>
              </a:ext>
            </a:extLst>
          </p:cNvPr>
          <p:cNvSpPr txBox="1"/>
          <p:nvPr/>
        </p:nvSpPr>
        <p:spPr>
          <a:xfrm>
            <a:off x="28117403" y="16419953"/>
            <a:ext cx="8910480"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BF64B92E-18A7-CD43-BE04-5A592CE0A2D0}"/>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258A4766-D226-3B4D-A662-ECDFFD84DA82}"/>
              </a:ext>
            </a:extLst>
          </p:cNvPr>
          <p:cNvSpPr/>
          <p:nvPr/>
        </p:nvSpPr>
        <p:spPr>
          <a:xfrm>
            <a:off x="12172355" y="24695863"/>
            <a:ext cx="14060091" cy="60612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TextBox 56">
            <a:extLst>
              <a:ext uri="{FF2B5EF4-FFF2-40B4-BE49-F238E27FC236}">
                <a16:creationId xmlns:a16="http://schemas.microsoft.com/office/drawing/2014/main" id="{3640260A-E996-A340-A656-599B770DB2B9}"/>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58" name="Rectangle 57">
            <a:extLst>
              <a:ext uri="{FF2B5EF4-FFF2-40B4-BE49-F238E27FC236}">
                <a16:creationId xmlns:a16="http://schemas.microsoft.com/office/drawing/2014/main" id="{38FE6882-A77E-A446-9249-9C061FA92057}"/>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A145B68D-9F45-D44B-8E40-EED2A19146A4}"/>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F5142728-764F-9B44-9622-CC7A5A95CFBA}"/>
              </a:ext>
            </a:extLst>
          </p:cNvPr>
          <p:cNvSpPr/>
          <p:nvPr/>
        </p:nvSpPr>
        <p:spPr>
          <a:xfrm>
            <a:off x="1543250" y="20921399"/>
            <a:ext cx="8744148" cy="67144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61B44186-795C-284E-B380-9689FCF7E140}"/>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0436C5CF-F2FF-CA43-8997-DA34EB71426E}"/>
              </a:ext>
            </a:extLst>
          </p:cNvPr>
          <p:cNvSpPr/>
          <p:nvPr/>
        </p:nvSpPr>
        <p:spPr>
          <a:xfrm>
            <a:off x="28117403" y="9838938"/>
            <a:ext cx="8744149" cy="626661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TextBox 44">
            <a:extLst>
              <a:ext uri="{FF2B5EF4-FFF2-40B4-BE49-F238E27FC236}">
                <a16:creationId xmlns:a16="http://schemas.microsoft.com/office/drawing/2014/main" id="{FFC6C559-4FE5-7D4E-8AD4-CD4FAB5164A8}"/>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5BD8BF7-3A73-C545-A35D-2F6C8DB9D825}"/>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48" name="Rectangle 47">
            <a:extLst>
              <a:ext uri="{FF2B5EF4-FFF2-40B4-BE49-F238E27FC236}">
                <a16:creationId xmlns:a16="http://schemas.microsoft.com/office/drawing/2014/main" id="{E7D7F2CF-CAF0-D540-8107-9E927814225F}"/>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9" name="Oval 48">
            <a:extLst>
              <a:ext uri="{FF2B5EF4-FFF2-40B4-BE49-F238E27FC236}">
                <a16:creationId xmlns:a16="http://schemas.microsoft.com/office/drawing/2014/main" id="{162398FD-69AC-6B47-B3D0-762A38F1DB49}"/>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Tree>
    <p:extLst>
      <p:ext uri="{BB962C8B-B14F-4D97-AF65-F5344CB8AC3E}">
        <p14:creationId xmlns:p14="http://schemas.microsoft.com/office/powerpoint/2010/main" val="1655525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7</a:t>
            </a:r>
          </a:p>
        </p:txBody>
      </p:sp>
    </p:spTree>
    <p:extLst>
      <p:ext uri="{BB962C8B-B14F-4D97-AF65-F5344CB8AC3E}">
        <p14:creationId xmlns:p14="http://schemas.microsoft.com/office/powerpoint/2010/main" val="2737287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2642BAB-3737-CE4C-874C-5EA986C6E360}"/>
              </a:ext>
            </a:extLst>
          </p:cNvPr>
          <p:cNvSpPr/>
          <p:nvPr/>
        </p:nvSpPr>
        <p:spPr>
          <a:xfrm>
            <a:off x="1029296" y="8958263"/>
            <a:ext cx="11429206" cy="6310666"/>
          </a:xfrm>
          <a:prstGeom prst="roundRect">
            <a:avLst>
              <a:gd name="adj" fmla="val 702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60252" y="23284547"/>
            <a:ext cx="10566598"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a:t>
            </a: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252" y="28062922"/>
            <a:ext cx="1056659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28" name="Rounded Rectangle 27">
            <a:extLst>
              <a:ext uri="{FF2B5EF4-FFF2-40B4-BE49-F238E27FC236}">
                <a16:creationId xmlns:a16="http://schemas.microsoft.com/office/drawing/2014/main" id="{9FB86953-067E-2243-9199-5828E9A57BF6}"/>
              </a:ext>
            </a:extLst>
          </p:cNvPr>
          <p:cNvSpPr/>
          <p:nvPr/>
        </p:nvSpPr>
        <p:spPr>
          <a:xfrm>
            <a:off x="1029296" y="16191186"/>
            <a:ext cx="11429206" cy="2860932"/>
          </a:xfrm>
          <a:prstGeom prst="roundRect">
            <a:avLst>
              <a:gd name="adj" fmla="val 1567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B3CD93F-7B36-1740-BF66-2421A3620ACD}"/>
              </a:ext>
            </a:extLst>
          </p:cNvPr>
          <p:cNvSpPr/>
          <p:nvPr/>
        </p:nvSpPr>
        <p:spPr>
          <a:xfrm>
            <a:off x="1029296" y="19999142"/>
            <a:ext cx="11429206" cy="11921731"/>
          </a:xfrm>
          <a:prstGeom prst="roundRect">
            <a:avLst>
              <a:gd name="adj" fmla="val 550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992CF63D-2222-F94F-867D-42F630C136CA}"/>
              </a:ext>
            </a:extLst>
          </p:cNvPr>
          <p:cNvSpPr/>
          <p:nvPr/>
        </p:nvSpPr>
        <p:spPr>
          <a:xfrm>
            <a:off x="13487797" y="8958263"/>
            <a:ext cx="11429206" cy="22962609"/>
          </a:xfrm>
          <a:prstGeom prst="roundRect">
            <a:avLst>
              <a:gd name="adj" fmla="val 465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4EE89AA-6B4C-A645-A875-735E9B5ECFDF}"/>
              </a:ext>
            </a:extLst>
          </p:cNvPr>
          <p:cNvSpPr/>
          <p:nvPr/>
        </p:nvSpPr>
        <p:spPr>
          <a:xfrm>
            <a:off x="25946298" y="8958262"/>
            <a:ext cx="11429207" cy="12457003"/>
          </a:xfrm>
          <a:prstGeom prst="roundRect">
            <a:avLst>
              <a:gd name="adj" fmla="val 483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4C15FDD0-072E-284C-B679-0CBC181EA921}"/>
              </a:ext>
            </a:extLst>
          </p:cNvPr>
          <p:cNvSpPr/>
          <p:nvPr/>
        </p:nvSpPr>
        <p:spPr>
          <a:xfrm>
            <a:off x="25946298" y="22362291"/>
            <a:ext cx="11429207" cy="3831350"/>
          </a:xfrm>
          <a:prstGeom prst="roundRect">
            <a:avLst>
              <a:gd name="adj" fmla="val 1074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BAAB73C-E5E6-114C-A9DA-575177C0B389}"/>
              </a:ext>
            </a:extLst>
          </p:cNvPr>
          <p:cNvSpPr/>
          <p:nvPr/>
        </p:nvSpPr>
        <p:spPr>
          <a:xfrm>
            <a:off x="25946298" y="27115897"/>
            <a:ext cx="11429207" cy="4708076"/>
          </a:xfrm>
          <a:prstGeom prst="roundRect">
            <a:avLst>
              <a:gd name="adj" fmla="val 8900"/>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73AA2D3D-6E05-7F4A-8866-1D731EEB15EA}"/>
              </a:ext>
            </a:extLst>
          </p:cNvPr>
          <p:cNvSpPr/>
          <p:nvPr/>
        </p:nvSpPr>
        <p:spPr>
          <a:xfrm>
            <a:off x="3450432"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226EC42E-4412-B549-A4C0-C858BDD0DFE9}"/>
              </a:ext>
            </a:extLst>
          </p:cNvPr>
          <p:cNvSpPr/>
          <p:nvPr/>
        </p:nvSpPr>
        <p:spPr>
          <a:xfrm>
            <a:off x="3450432" y="15780898"/>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713F859C-9495-2D4E-BDC8-564B0C30A452}"/>
              </a:ext>
            </a:extLst>
          </p:cNvPr>
          <p:cNvSpPr/>
          <p:nvPr/>
        </p:nvSpPr>
        <p:spPr>
          <a:xfrm>
            <a:off x="3450432" y="19564086"/>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34" name="Rounded Rectangle 33">
            <a:extLst>
              <a:ext uri="{FF2B5EF4-FFF2-40B4-BE49-F238E27FC236}">
                <a16:creationId xmlns:a16="http://schemas.microsoft.com/office/drawing/2014/main" id="{B08AD735-16C5-DF41-AAB0-5539292A4B78}"/>
              </a:ext>
            </a:extLst>
          </p:cNvPr>
          <p:cNvSpPr/>
          <p:nvPr/>
        </p:nvSpPr>
        <p:spPr>
          <a:xfrm>
            <a:off x="15793409"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4137A163-68F2-4D43-8244-3571022A5D0F}"/>
              </a:ext>
            </a:extLst>
          </p:cNvPr>
          <p:cNvSpPr/>
          <p:nvPr/>
        </p:nvSpPr>
        <p:spPr>
          <a:xfrm>
            <a:off x="28251910"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40" name="Rounded Rectangle 39">
            <a:extLst>
              <a:ext uri="{FF2B5EF4-FFF2-40B4-BE49-F238E27FC236}">
                <a16:creationId xmlns:a16="http://schemas.microsoft.com/office/drawing/2014/main" id="{E28A8E99-F2D4-3541-8764-B1E2D878A202}"/>
              </a:ext>
            </a:extLst>
          </p:cNvPr>
          <p:cNvSpPr/>
          <p:nvPr/>
        </p:nvSpPr>
        <p:spPr>
          <a:xfrm>
            <a:off x="28251910" y="21927235"/>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EC836FFC-5AD9-7048-B4A1-9AE0CA61DFE2}"/>
              </a:ext>
            </a:extLst>
          </p:cNvPr>
          <p:cNvSpPr/>
          <p:nvPr/>
        </p:nvSpPr>
        <p:spPr>
          <a:xfrm>
            <a:off x="28251910" y="26705610"/>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D23F729-1806-A549-B453-610484A94E1E}"/>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48" name="TextBox 47">
            <a:extLst>
              <a:ext uri="{FF2B5EF4-FFF2-40B4-BE49-F238E27FC236}">
                <a16:creationId xmlns:a16="http://schemas.microsoft.com/office/drawing/2014/main" id="{8552354E-6B35-3F47-8BF3-5AEE4232DCBD}"/>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9" name="TextBox 48">
            <a:extLst>
              <a:ext uri="{FF2B5EF4-FFF2-40B4-BE49-F238E27FC236}">
                <a16:creationId xmlns:a16="http://schemas.microsoft.com/office/drawing/2014/main" id="{1319A77D-A7A4-3A44-A496-B98931EEEA46}"/>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50" name="TextBox 49">
            <a:extLst>
              <a:ext uri="{FF2B5EF4-FFF2-40B4-BE49-F238E27FC236}">
                <a16:creationId xmlns:a16="http://schemas.microsoft.com/office/drawing/2014/main" id="{E98C8EA3-1E8A-7D4A-A6C6-DC259C647CED}"/>
              </a:ext>
            </a:extLst>
          </p:cNvPr>
          <p:cNvSpPr txBox="1"/>
          <p:nvPr/>
        </p:nvSpPr>
        <p:spPr>
          <a:xfrm>
            <a:off x="26460252" y="17142974"/>
            <a:ext cx="10604846"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46FE841-529C-5243-9FDA-175B2EAD8AD9}"/>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C442F96E-4097-FD48-9E83-9E15827FBB13}"/>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3" name="Rectangle 52">
            <a:extLst>
              <a:ext uri="{FF2B5EF4-FFF2-40B4-BE49-F238E27FC236}">
                <a16:creationId xmlns:a16="http://schemas.microsoft.com/office/drawing/2014/main" id="{A9F52416-8C4C-5E4A-8ABC-4BE4EC2E1985}"/>
              </a:ext>
            </a:extLst>
          </p:cNvPr>
          <p:cNvSpPr/>
          <p:nvPr/>
        </p:nvSpPr>
        <p:spPr>
          <a:xfrm>
            <a:off x="14001750" y="21694333"/>
            <a:ext cx="10401300" cy="58250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4" name="TextBox 53">
            <a:extLst>
              <a:ext uri="{FF2B5EF4-FFF2-40B4-BE49-F238E27FC236}">
                <a16:creationId xmlns:a16="http://schemas.microsoft.com/office/drawing/2014/main" id="{381A9CE6-8886-FA4B-A200-BECE60C9DA89}"/>
              </a:ext>
            </a:extLst>
          </p:cNvPr>
          <p:cNvSpPr txBox="1"/>
          <p:nvPr/>
        </p:nvSpPr>
        <p:spPr>
          <a:xfrm>
            <a:off x="14001750" y="28237146"/>
            <a:ext cx="105408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55" name="Rectangle 54">
            <a:extLst>
              <a:ext uri="{FF2B5EF4-FFF2-40B4-BE49-F238E27FC236}">
                <a16:creationId xmlns:a16="http://schemas.microsoft.com/office/drawing/2014/main" id="{6982F80E-5257-C145-A994-895B616317F8}"/>
              </a:ext>
            </a:extLst>
          </p:cNvPr>
          <p:cNvSpPr/>
          <p:nvPr/>
        </p:nvSpPr>
        <p:spPr>
          <a:xfrm>
            <a:off x="26460251" y="9994108"/>
            <a:ext cx="10401300"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Rectangle 55">
            <a:extLst>
              <a:ext uri="{FF2B5EF4-FFF2-40B4-BE49-F238E27FC236}">
                <a16:creationId xmlns:a16="http://schemas.microsoft.com/office/drawing/2014/main" id="{CE1D196A-7C21-2D4A-ACBE-FE27763DF5EF}"/>
              </a:ext>
            </a:extLst>
          </p:cNvPr>
          <p:cNvSpPr/>
          <p:nvPr/>
        </p:nvSpPr>
        <p:spPr>
          <a:xfrm>
            <a:off x="1551001" y="23037769"/>
            <a:ext cx="10401300" cy="78024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7" name="Rectangle 56">
            <a:extLst>
              <a:ext uri="{FF2B5EF4-FFF2-40B4-BE49-F238E27FC236}">
                <a16:creationId xmlns:a16="http://schemas.microsoft.com/office/drawing/2014/main" id="{3723E212-1845-194D-914F-38951ECB5CDE}"/>
              </a:ext>
            </a:extLst>
          </p:cNvPr>
          <p:cNvSpPr/>
          <p:nvPr/>
        </p:nvSpPr>
        <p:spPr>
          <a:xfrm>
            <a:off x="14001749"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34B1AB1D-104A-BC46-8F5C-31A32845D1CB}"/>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9" name="TextBox 38">
            <a:extLst>
              <a:ext uri="{FF2B5EF4-FFF2-40B4-BE49-F238E27FC236}">
                <a16:creationId xmlns:a16="http://schemas.microsoft.com/office/drawing/2014/main" id="{BB02D70F-FA69-DD48-9BF6-E9F4D66B287C}"/>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46E2B7E-EBD1-3C40-B696-4628717DD344}"/>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7" name="Rectangle 46">
            <a:extLst>
              <a:ext uri="{FF2B5EF4-FFF2-40B4-BE49-F238E27FC236}">
                <a16:creationId xmlns:a16="http://schemas.microsoft.com/office/drawing/2014/main" id="{1D6D8AA7-86CE-804F-989B-2D131FAFC69C}"/>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9" name="Oval 58">
            <a:extLst>
              <a:ext uri="{FF2B5EF4-FFF2-40B4-BE49-F238E27FC236}">
                <a16:creationId xmlns:a16="http://schemas.microsoft.com/office/drawing/2014/main" id="{8C3165F5-98A8-7D49-AD5B-F4DE9C821E24}"/>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6" name="Picture 35">
            <a:extLst>
              <a:ext uri="{FF2B5EF4-FFF2-40B4-BE49-F238E27FC236}">
                <a16:creationId xmlns:a16="http://schemas.microsoft.com/office/drawing/2014/main" id="{0ADEEC78-3FA1-4F17-AF8D-2E39635FCC73}"/>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322420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FDF8C66-3A5F-B546-92BB-E55BABA6ABD5}"/>
              </a:ext>
            </a:extLst>
          </p:cNvPr>
          <p:cNvSpPr txBox="1"/>
          <p:nvPr/>
        </p:nvSpPr>
        <p:spPr>
          <a:xfrm>
            <a:off x="1466850" y="6275402"/>
            <a:ext cx="21958300" cy="1169551"/>
          </a:xfrm>
          <a:prstGeom prst="rect">
            <a:avLst/>
          </a:prstGeom>
          <a:noFill/>
        </p:spPr>
        <p:txBody>
          <a:bodyPr wrap="square" rtlCol="0">
            <a:spAutoFit/>
          </a:bodyPr>
          <a:lstStyle/>
          <a:p>
            <a:r>
              <a:rPr lang="en-US" sz="7000" b="1" dirty="0"/>
              <a:t>INSERTING AND SCALING IMAGES</a:t>
            </a:r>
          </a:p>
        </p:txBody>
      </p:sp>
      <p:sp>
        <p:nvSpPr>
          <p:cNvPr id="41" name="TextBox 40">
            <a:extLst>
              <a:ext uri="{FF2B5EF4-FFF2-40B4-BE49-F238E27FC236}">
                <a16:creationId xmlns:a16="http://schemas.microsoft.com/office/drawing/2014/main" id="{ED6E820B-8F23-7B44-8B97-AD805B46A3FA}"/>
              </a:ext>
            </a:extLst>
          </p:cNvPr>
          <p:cNvSpPr txBox="1"/>
          <p:nvPr/>
        </p:nvSpPr>
        <p:spPr>
          <a:xfrm>
            <a:off x="1466850" y="8795522"/>
            <a:ext cx="10991652" cy="3593291"/>
          </a:xfrm>
          <a:prstGeom prst="rect">
            <a:avLst/>
          </a:prstGeom>
          <a:noFill/>
        </p:spPr>
        <p:txBody>
          <a:bodyPr wrap="square" rtlCol="0">
            <a:spAutoFit/>
          </a:bodyPr>
          <a:lstStyle/>
          <a:p>
            <a:r>
              <a:rPr lang="en-US" sz="4550" b="1" dirty="0"/>
              <a:t>INSERTING IMAGES</a:t>
            </a:r>
          </a:p>
          <a:p>
            <a:r>
              <a:rPr lang="en-US" sz="4550" dirty="0"/>
              <a:t>Insert new images by either dragging them onto the page, or going to the “insert” tab, clicking on the picture icon, and choosing ”picture from file”</a:t>
            </a:r>
          </a:p>
        </p:txBody>
      </p:sp>
      <p:sp>
        <p:nvSpPr>
          <p:cNvPr id="42" name="TextBox 41">
            <a:extLst>
              <a:ext uri="{FF2B5EF4-FFF2-40B4-BE49-F238E27FC236}">
                <a16:creationId xmlns:a16="http://schemas.microsoft.com/office/drawing/2014/main" id="{441FB395-D46A-A945-977A-A4C2C0B9BABD}"/>
              </a:ext>
            </a:extLst>
          </p:cNvPr>
          <p:cNvSpPr txBox="1"/>
          <p:nvPr/>
        </p:nvSpPr>
        <p:spPr>
          <a:xfrm>
            <a:off x="14111007" y="8791575"/>
            <a:ext cx="23141781" cy="1492716"/>
          </a:xfrm>
          <a:prstGeom prst="rect">
            <a:avLst/>
          </a:prstGeom>
          <a:noFill/>
        </p:spPr>
        <p:txBody>
          <a:bodyPr wrap="square" rtlCol="0">
            <a:spAutoFit/>
          </a:bodyPr>
          <a:lstStyle/>
          <a:p>
            <a:r>
              <a:rPr lang="en-US" sz="4550" b="1" dirty="0"/>
              <a:t>SCALE IMAGES PROPORTIONALLY</a:t>
            </a:r>
          </a:p>
          <a:p>
            <a:r>
              <a:rPr lang="en-US" sz="4550" dirty="0"/>
              <a:t>Make images bigger or smaller by dragging from one of the corner anchor points.</a:t>
            </a:r>
          </a:p>
        </p:txBody>
      </p:sp>
      <p:sp>
        <p:nvSpPr>
          <p:cNvPr id="50" name="TextBox 49">
            <a:extLst>
              <a:ext uri="{FF2B5EF4-FFF2-40B4-BE49-F238E27FC236}">
                <a16:creationId xmlns:a16="http://schemas.microsoft.com/office/drawing/2014/main" id="{D88E4115-25B2-B646-93D0-4778F38EE199}"/>
              </a:ext>
            </a:extLst>
          </p:cNvPr>
          <p:cNvSpPr txBox="1"/>
          <p:nvPr/>
        </p:nvSpPr>
        <p:spPr>
          <a:xfrm>
            <a:off x="14001750" y="18836665"/>
            <a:ext cx="22859802" cy="2192908"/>
          </a:xfrm>
          <a:prstGeom prst="rect">
            <a:avLst/>
          </a:prstGeom>
          <a:noFill/>
        </p:spPr>
        <p:txBody>
          <a:bodyPr wrap="square" rtlCol="0">
            <a:spAutoFit/>
          </a:bodyPr>
          <a:lstStyle/>
          <a:p>
            <a:r>
              <a:rPr lang="en-US" sz="4550" dirty="0"/>
              <a:t>Do NOT scale any images by using anchor points directly horizontal or vertical, which gives the image the appearance of being stretched, as this would result in a significant misrepresentation of a logo or inaccurate depiction of data/charts. </a:t>
            </a:r>
          </a:p>
        </p:txBody>
      </p:sp>
      <p:sp>
        <p:nvSpPr>
          <p:cNvPr id="53" name="TextBox 52">
            <a:extLst>
              <a:ext uri="{FF2B5EF4-FFF2-40B4-BE49-F238E27FC236}">
                <a16:creationId xmlns:a16="http://schemas.microsoft.com/office/drawing/2014/main" id="{7F9551D5-9F44-064C-A4D1-9B024F339673}"/>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EDITING BASICS</a:t>
            </a:r>
          </a:p>
        </p:txBody>
      </p:sp>
      <p:pic>
        <p:nvPicPr>
          <p:cNvPr id="7" name="Picture 6">
            <a:extLst>
              <a:ext uri="{FF2B5EF4-FFF2-40B4-BE49-F238E27FC236}">
                <a16:creationId xmlns:a16="http://schemas.microsoft.com/office/drawing/2014/main" id="{EF36C1C8-F65A-480B-A084-6D5394D44215}"/>
              </a:ext>
            </a:extLst>
          </p:cNvPr>
          <p:cNvPicPr>
            <a:picLocks noChangeAspect="1"/>
          </p:cNvPicPr>
          <p:nvPr/>
        </p:nvPicPr>
        <p:blipFill rotWithShape="1">
          <a:blip r:embed="rId2"/>
          <a:srcRect r="27349"/>
          <a:stretch/>
        </p:blipFill>
        <p:spPr>
          <a:xfrm>
            <a:off x="1132177" y="13294783"/>
            <a:ext cx="10812174" cy="9011650"/>
          </a:xfrm>
          <a:prstGeom prst="rect">
            <a:avLst/>
          </a:prstGeom>
        </p:spPr>
      </p:pic>
      <p:cxnSp>
        <p:nvCxnSpPr>
          <p:cNvPr id="46" name="Straight Arrow Connector 45">
            <a:extLst>
              <a:ext uri="{FF2B5EF4-FFF2-40B4-BE49-F238E27FC236}">
                <a16:creationId xmlns:a16="http://schemas.microsoft.com/office/drawing/2014/main" id="{952E38A6-333B-EF42-9F61-0126AFE98A2F}"/>
              </a:ext>
            </a:extLst>
          </p:cNvPr>
          <p:cNvCxnSpPr/>
          <p:nvPr/>
        </p:nvCxnSpPr>
        <p:spPr>
          <a:xfrm flipH="1">
            <a:off x="3289810" y="13356678"/>
            <a:ext cx="933450" cy="1053392"/>
          </a:xfrm>
          <a:prstGeom prst="straightConnector1">
            <a:avLst/>
          </a:prstGeom>
          <a:ln w="2540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0DD546-EF76-443F-871C-200BCF5E2ABA}"/>
              </a:ext>
            </a:extLst>
          </p:cNvPr>
          <p:cNvPicPr>
            <a:picLocks noChangeAspect="1"/>
          </p:cNvPicPr>
          <p:nvPr/>
        </p:nvPicPr>
        <p:blipFill>
          <a:blip r:embed="rId3"/>
          <a:stretch>
            <a:fillRect/>
          </a:stretch>
        </p:blipFill>
        <p:spPr>
          <a:xfrm>
            <a:off x="14001750" y="10582564"/>
            <a:ext cx="20901447" cy="7205752"/>
          </a:xfrm>
          <a:prstGeom prst="rect">
            <a:avLst/>
          </a:prstGeom>
        </p:spPr>
      </p:pic>
      <p:cxnSp>
        <p:nvCxnSpPr>
          <p:cNvPr id="45" name="Straight Arrow Connector 44">
            <a:extLst>
              <a:ext uri="{FF2B5EF4-FFF2-40B4-BE49-F238E27FC236}">
                <a16:creationId xmlns:a16="http://schemas.microsoft.com/office/drawing/2014/main" id="{DFE7B6CE-03D7-0146-8D26-876B3137A5E9}"/>
              </a:ext>
            </a:extLst>
          </p:cNvPr>
          <p:cNvCxnSpPr/>
          <p:nvPr/>
        </p:nvCxnSpPr>
        <p:spPr>
          <a:xfrm flipH="1">
            <a:off x="34513317" y="12240069"/>
            <a:ext cx="933450" cy="1053392"/>
          </a:xfrm>
          <a:prstGeom prst="straightConnector1">
            <a:avLst/>
          </a:prstGeom>
          <a:ln w="2540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4AF7BE-A694-4064-9851-8F293C2B002D}"/>
              </a:ext>
            </a:extLst>
          </p:cNvPr>
          <p:cNvPicPr>
            <a:picLocks noChangeAspect="1"/>
          </p:cNvPicPr>
          <p:nvPr/>
        </p:nvPicPr>
        <p:blipFill>
          <a:blip r:embed="rId3"/>
          <a:stretch>
            <a:fillRect/>
          </a:stretch>
        </p:blipFill>
        <p:spPr>
          <a:xfrm>
            <a:off x="14432774" y="10798913"/>
            <a:ext cx="4172532" cy="1438476"/>
          </a:xfrm>
          <a:prstGeom prst="rect">
            <a:avLst/>
          </a:prstGeom>
        </p:spPr>
      </p:pic>
      <p:pic>
        <p:nvPicPr>
          <p:cNvPr id="10" name="Picture 9">
            <a:extLst>
              <a:ext uri="{FF2B5EF4-FFF2-40B4-BE49-F238E27FC236}">
                <a16:creationId xmlns:a16="http://schemas.microsoft.com/office/drawing/2014/main" id="{CFD8B993-2A2F-431E-AD64-18E33AEEEA5D}"/>
              </a:ext>
            </a:extLst>
          </p:cNvPr>
          <p:cNvPicPr>
            <a:picLocks noChangeAspect="1"/>
          </p:cNvPicPr>
          <p:nvPr/>
        </p:nvPicPr>
        <p:blipFill>
          <a:blip r:embed="rId4"/>
          <a:stretch>
            <a:fillRect/>
          </a:stretch>
        </p:blipFill>
        <p:spPr>
          <a:xfrm>
            <a:off x="17745542" y="10224050"/>
            <a:ext cx="1804572" cy="1914310"/>
          </a:xfrm>
          <a:prstGeom prst="rect">
            <a:avLst/>
          </a:prstGeom>
        </p:spPr>
      </p:pic>
      <p:pic>
        <p:nvPicPr>
          <p:cNvPr id="11" name="Picture 10">
            <a:extLst>
              <a:ext uri="{FF2B5EF4-FFF2-40B4-BE49-F238E27FC236}">
                <a16:creationId xmlns:a16="http://schemas.microsoft.com/office/drawing/2014/main" id="{78D773D5-408B-4E7A-B73B-33801CCC393E}"/>
              </a:ext>
            </a:extLst>
          </p:cNvPr>
          <p:cNvPicPr>
            <a:picLocks noChangeAspect="1"/>
          </p:cNvPicPr>
          <p:nvPr/>
        </p:nvPicPr>
        <p:blipFill>
          <a:blip r:embed="rId5"/>
          <a:stretch>
            <a:fillRect/>
          </a:stretch>
        </p:blipFill>
        <p:spPr>
          <a:xfrm>
            <a:off x="15573920" y="21037120"/>
            <a:ext cx="8303547" cy="4588800"/>
          </a:xfrm>
          <a:prstGeom prst="rect">
            <a:avLst/>
          </a:prstGeom>
        </p:spPr>
      </p:pic>
      <p:cxnSp>
        <p:nvCxnSpPr>
          <p:cNvPr id="51" name="Straight Arrow Connector 50">
            <a:extLst>
              <a:ext uri="{FF2B5EF4-FFF2-40B4-BE49-F238E27FC236}">
                <a16:creationId xmlns:a16="http://schemas.microsoft.com/office/drawing/2014/main" id="{CD48349E-251E-C046-8E21-E02E3CFF60E4}"/>
              </a:ext>
            </a:extLst>
          </p:cNvPr>
          <p:cNvCxnSpPr>
            <a:cxnSpLocks/>
          </p:cNvCxnSpPr>
          <p:nvPr/>
        </p:nvCxnSpPr>
        <p:spPr>
          <a:xfrm>
            <a:off x="15473125" y="24096569"/>
            <a:ext cx="1045915" cy="0"/>
          </a:xfrm>
          <a:prstGeom prst="straightConnector1">
            <a:avLst/>
          </a:prstGeom>
          <a:ln w="254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9FCC611-DAAC-413E-8631-0A4D1B1F2234}"/>
              </a:ext>
            </a:extLst>
          </p:cNvPr>
          <p:cNvPicPr>
            <a:picLocks noChangeAspect="1"/>
          </p:cNvPicPr>
          <p:nvPr/>
        </p:nvPicPr>
        <p:blipFill>
          <a:blip r:embed="rId6"/>
          <a:stretch>
            <a:fillRect/>
          </a:stretch>
        </p:blipFill>
        <p:spPr>
          <a:xfrm>
            <a:off x="17354323" y="25633467"/>
            <a:ext cx="18070820" cy="3767957"/>
          </a:xfrm>
          <a:prstGeom prst="rect">
            <a:avLst/>
          </a:prstGeom>
        </p:spPr>
      </p:pic>
      <p:cxnSp>
        <p:nvCxnSpPr>
          <p:cNvPr id="52" name="Straight Arrow Connector 51">
            <a:extLst>
              <a:ext uri="{FF2B5EF4-FFF2-40B4-BE49-F238E27FC236}">
                <a16:creationId xmlns:a16="http://schemas.microsoft.com/office/drawing/2014/main" id="{92776C3A-43D2-D541-B0AF-0A6E3F1B983A}"/>
              </a:ext>
            </a:extLst>
          </p:cNvPr>
          <p:cNvCxnSpPr>
            <a:cxnSpLocks/>
          </p:cNvCxnSpPr>
          <p:nvPr/>
        </p:nvCxnSpPr>
        <p:spPr>
          <a:xfrm flipV="1">
            <a:off x="26389733" y="28853673"/>
            <a:ext cx="0" cy="1222081"/>
          </a:xfrm>
          <a:prstGeom prst="straightConnector1">
            <a:avLst/>
          </a:prstGeom>
          <a:ln w="254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384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B2FA725-0E4F-6742-8A91-62AB532AA724}"/>
              </a:ext>
            </a:extLst>
          </p:cNvPr>
          <p:cNvSpPr txBox="1"/>
          <p:nvPr/>
        </p:nvSpPr>
        <p:spPr>
          <a:xfrm>
            <a:off x="29432844" y="23181033"/>
            <a:ext cx="7594004"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4" y="27959408"/>
            <a:ext cx="759400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6" name="Rounded Rectangle 25">
            <a:extLst>
              <a:ext uri="{FF2B5EF4-FFF2-40B4-BE49-F238E27FC236}">
                <a16:creationId xmlns:a16="http://schemas.microsoft.com/office/drawing/2014/main" id="{A383F541-946D-D243-A427-A19CCEAE5721}"/>
              </a:ext>
            </a:extLst>
          </p:cNvPr>
          <p:cNvSpPr/>
          <p:nvPr/>
        </p:nvSpPr>
        <p:spPr>
          <a:xfrm>
            <a:off x="1029296" y="8821573"/>
            <a:ext cx="8428831" cy="6447357"/>
          </a:xfrm>
          <a:prstGeom prst="roundRect">
            <a:avLst>
              <a:gd name="adj" fmla="val 757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5C11B6D1-1527-3346-87C7-47EBD5A34BD0}"/>
              </a:ext>
            </a:extLst>
          </p:cNvPr>
          <p:cNvSpPr/>
          <p:nvPr/>
        </p:nvSpPr>
        <p:spPr>
          <a:xfrm>
            <a:off x="1029296" y="16134303"/>
            <a:ext cx="8428831" cy="2917814"/>
          </a:xfrm>
          <a:prstGeom prst="roundRect">
            <a:avLst>
              <a:gd name="adj" fmla="val 1773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51F871C-9A06-BE4E-BC12-0BB7624C01BD}"/>
              </a:ext>
            </a:extLst>
          </p:cNvPr>
          <p:cNvSpPr/>
          <p:nvPr/>
        </p:nvSpPr>
        <p:spPr>
          <a:xfrm>
            <a:off x="1029296" y="19917490"/>
            <a:ext cx="8428831" cy="11920255"/>
          </a:xfrm>
          <a:prstGeom prst="roundRect">
            <a:avLst>
              <a:gd name="adj" fmla="val 6325"/>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B75AC27A-FBCD-EE48-B6FE-09E481A25925}"/>
              </a:ext>
            </a:extLst>
          </p:cNvPr>
          <p:cNvSpPr/>
          <p:nvPr/>
        </p:nvSpPr>
        <p:spPr>
          <a:xfrm>
            <a:off x="10315179" y="8791575"/>
            <a:ext cx="17745274" cy="23046170"/>
          </a:xfrm>
          <a:prstGeom prst="roundRect">
            <a:avLst>
              <a:gd name="adj" fmla="val 282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4101E1B-E32F-CD46-8DA1-E347D7B6FDAB}"/>
              </a:ext>
            </a:extLst>
          </p:cNvPr>
          <p:cNvSpPr/>
          <p:nvPr/>
        </p:nvSpPr>
        <p:spPr>
          <a:xfrm>
            <a:off x="28917503" y="8821573"/>
            <a:ext cx="8458003" cy="12490178"/>
          </a:xfrm>
          <a:prstGeom prst="roundRect">
            <a:avLst>
              <a:gd name="adj" fmla="val 632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E32572D-75C4-8340-B97D-5BB931331AB9}"/>
              </a:ext>
            </a:extLst>
          </p:cNvPr>
          <p:cNvSpPr/>
          <p:nvPr/>
        </p:nvSpPr>
        <p:spPr>
          <a:xfrm>
            <a:off x="28917500" y="22177124"/>
            <a:ext cx="8458004" cy="3913003"/>
          </a:xfrm>
          <a:prstGeom prst="roundRect">
            <a:avLst>
              <a:gd name="adj" fmla="val 1359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FF40C643-D9D9-8442-BE36-0266166A6CEE}"/>
              </a:ext>
            </a:extLst>
          </p:cNvPr>
          <p:cNvSpPr/>
          <p:nvPr/>
        </p:nvSpPr>
        <p:spPr>
          <a:xfrm>
            <a:off x="28917499" y="26955500"/>
            <a:ext cx="8458005" cy="4764960"/>
          </a:xfrm>
          <a:prstGeom prst="roundRect">
            <a:avLst>
              <a:gd name="adj" fmla="val 1022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C3D54418-6D46-B442-AFD3-C141D3EC48C5}"/>
              </a:ext>
            </a:extLst>
          </p:cNvPr>
          <p:cNvSpPr/>
          <p:nvPr/>
        </p:nvSpPr>
        <p:spPr>
          <a:xfrm>
            <a:off x="1931724"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48" name="Rounded Rectangle 47">
            <a:extLst>
              <a:ext uri="{FF2B5EF4-FFF2-40B4-BE49-F238E27FC236}">
                <a16:creationId xmlns:a16="http://schemas.microsoft.com/office/drawing/2014/main" id="{C7B1EBD2-F6E9-ED49-B949-4053B41F4B64}"/>
              </a:ext>
            </a:extLst>
          </p:cNvPr>
          <p:cNvSpPr/>
          <p:nvPr/>
        </p:nvSpPr>
        <p:spPr>
          <a:xfrm>
            <a:off x="1931724" y="15780898"/>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49" name="Rounded Rectangle 48">
            <a:extLst>
              <a:ext uri="{FF2B5EF4-FFF2-40B4-BE49-F238E27FC236}">
                <a16:creationId xmlns:a16="http://schemas.microsoft.com/office/drawing/2014/main" id="{7068C3E8-6F07-5946-BA66-9C97B12AC7D3}"/>
              </a:ext>
            </a:extLst>
          </p:cNvPr>
          <p:cNvSpPr/>
          <p:nvPr/>
        </p:nvSpPr>
        <p:spPr>
          <a:xfrm>
            <a:off x="1931724" y="19564086"/>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50" name="Rounded Rectangle 49">
            <a:extLst>
              <a:ext uri="{FF2B5EF4-FFF2-40B4-BE49-F238E27FC236}">
                <a16:creationId xmlns:a16="http://schemas.microsoft.com/office/drawing/2014/main" id="{95D9418A-8071-5A43-8AA5-2DDFDE97B440}"/>
              </a:ext>
            </a:extLst>
          </p:cNvPr>
          <p:cNvSpPr/>
          <p:nvPr/>
        </p:nvSpPr>
        <p:spPr>
          <a:xfrm>
            <a:off x="15887171"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51" name="Rounded Rectangle 50">
            <a:extLst>
              <a:ext uri="{FF2B5EF4-FFF2-40B4-BE49-F238E27FC236}">
                <a16:creationId xmlns:a16="http://schemas.microsoft.com/office/drawing/2014/main" id="{5ACE33C1-A4C6-FF41-BC24-C727DE341917}"/>
              </a:ext>
            </a:extLst>
          </p:cNvPr>
          <p:cNvSpPr/>
          <p:nvPr/>
        </p:nvSpPr>
        <p:spPr>
          <a:xfrm>
            <a:off x="29842619"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04C0E79C-1D73-4847-8182-70BE43197DA0}"/>
              </a:ext>
            </a:extLst>
          </p:cNvPr>
          <p:cNvSpPr/>
          <p:nvPr/>
        </p:nvSpPr>
        <p:spPr>
          <a:xfrm>
            <a:off x="29842617" y="2182372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53" name="Rounded Rectangle 52">
            <a:extLst>
              <a:ext uri="{FF2B5EF4-FFF2-40B4-BE49-F238E27FC236}">
                <a16:creationId xmlns:a16="http://schemas.microsoft.com/office/drawing/2014/main" id="{DF927006-83B7-BC47-9CE5-C6265D19A61D}"/>
              </a:ext>
            </a:extLst>
          </p:cNvPr>
          <p:cNvSpPr/>
          <p:nvPr/>
        </p:nvSpPr>
        <p:spPr>
          <a:xfrm>
            <a:off x="29842617" y="26602096"/>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D8B2B7F-9268-CF4B-9238-2E4408E5C027}"/>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42" name="TextBox 41">
            <a:extLst>
              <a:ext uri="{FF2B5EF4-FFF2-40B4-BE49-F238E27FC236}">
                <a16:creationId xmlns:a16="http://schemas.microsoft.com/office/drawing/2014/main" id="{C1E8C03D-AFB7-624B-BBFF-08ECD99A7A94}"/>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43" name="TextBox 42">
            <a:extLst>
              <a:ext uri="{FF2B5EF4-FFF2-40B4-BE49-F238E27FC236}">
                <a16:creationId xmlns:a16="http://schemas.microsoft.com/office/drawing/2014/main" id="{B0204F50-3E47-F047-B2D0-7F8B7F1D17A8}"/>
              </a:ext>
            </a:extLst>
          </p:cNvPr>
          <p:cNvSpPr txBox="1"/>
          <p:nvPr/>
        </p:nvSpPr>
        <p:spPr>
          <a:xfrm>
            <a:off x="1543249" y="20921400"/>
            <a:ext cx="753695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44" name="TextBox 43">
            <a:extLst>
              <a:ext uri="{FF2B5EF4-FFF2-40B4-BE49-F238E27FC236}">
                <a16:creationId xmlns:a16="http://schemas.microsoft.com/office/drawing/2014/main" id="{C2752994-9991-BE42-BBC8-295FB4D085F9}"/>
              </a:ext>
            </a:extLst>
          </p:cNvPr>
          <p:cNvSpPr txBox="1"/>
          <p:nvPr/>
        </p:nvSpPr>
        <p:spPr>
          <a:xfrm>
            <a:off x="29432846" y="16833205"/>
            <a:ext cx="7613645" cy="4402744"/>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DA0C1F8F-91C6-F247-9195-90DADBA82172}"/>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Rectangle 45">
            <a:extLst>
              <a:ext uri="{FF2B5EF4-FFF2-40B4-BE49-F238E27FC236}">
                <a16:creationId xmlns:a16="http://schemas.microsoft.com/office/drawing/2014/main" id="{304A0393-F945-4F40-8EAC-C93C400C424C}"/>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4" name="Rectangle 53">
            <a:extLst>
              <a:ext uri="{FF2B5EF4-FFF2-40B4-BE49-F238E27FC236}">
                <a16:creationId xmlns:a16="http://schemas.microsoft.com/office/drawing/2014/main" id="{4B20B63F-1372-EB41-B8C0-9C3D74765622}"/>
              </a:ext>
            </a:extLst>
          </p:cNvPr>
          <p:cNvSpPr/>
          <p:nvPr/>
        </p:nvSpPr>
        <p:spPr>
          <a:xfrm>
            <a:off x="10830522" y="24695864"/>
            <a:ext cx="16715976" cy="6337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5DF9F354-E6C3-CB4F-BB64-D145F9A25D4C}"/>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TextBox 55">
            <a:extLst>
              <a:ext uri="{FF2B5EF4-FFF2-40B4-BE49-F238E27FC236}">
                <a16:creationId xmlns:a16="http://schemas.microsoft.com/office/drawing/2014/main" id="{A3CF81FE-6622-7448-9CB3-CF574308A5CB}"/>
              </a:ext>
            </a:extLst>
          </p:cNvPr>
          <p:cNvSpPr txBox="1"/>
          <p:nvPr/>
        </p:nvSpPr>
        <p:spPr>
          <a:xfrm>
            <a:off x="10830521" y="20690410"/>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57" name="Rectangle 56">
            <a:extLst>
              <a:ext uri="{FF2B5EF4-FFF2-40B4-BE49-F238E27FC236}">
                <a16:creationId xmlns:a16="http://schemas.microsoft.com/office/drawing/2014/main" id="{FED64FDA-A5BB-A54C-91F9-7EC1A3B0BBAB}"/>
              </a:ext>
            </a:extLst>
          </p:cNvPr>
          <p:cNvSpPr/>
          <p:nvPr/>
        </p:nvSpPr>
        <p:spPr>
          <a:xfrm>
            <a:off x="1543249" y="23490339"/>
            <a:ext cx="7400925" cy="75432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79E079F6-1FFB-DB4B-A44D-A5E476ACF8AF}"/>
              </a:ext>
            </a:extLst>
          </p:cNvPr>
          <p:cNvSpPr/>
          <p:nvPr/>
        </p:nvSpPr>
        <p:spPr>
          <a:xfrm>
            <a:off x="29432844" y="9994108"/>
            <a:ext cx="7428707" cy="67007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5E5406A4-54F7-BD4B-ADDC-0288D3D1FC29}"/>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6" name="TextBox 35">
            <a:extLst>
              <a:ext uri="{FF2B5EF4-FFF2-40B4-BE49-F238E27FC236}">
                <a16:creationId xmlns:a16="http://schemas.microsoft.com/office/drawing/2014/main" id="{1A77A6B6-9D5E-5E44-851F-B8CE946897E0}"/>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6421829-3360-104E-9051-8AFB5C9D8CCC}"/>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60" name="Rectangle 59">
            <a:extLst>
              <a:ext uri="{FF2B5EF4-FFF2-40B4-BE49-F238E27FC236}">
                <a16:creationId xmlns:a16="http://schemas.microsoft.com/office/drawing/2014/main" id="{D2068530-CCA6-AD4B-99E1-D09775F2FFFC}"/>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61" name="Oval 60">
            <a:extLst>
              <a:ext uri="{FF2B5EF4-FFF2-40B4-BE49-F238E27FC236}">
                <a16:creationId xmlns:a16="http://schemas.microsoft.com/office/drawing/2014/main" id="{EA0B663E-AEB6-A84B-BA41-AD352EC9EFA0}"/>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62" name="Picture 61">
            <a:extLst>
              <a:ext uri="{FF2B5EF4-FFF2-40B4-BE49-F238E27FC236}">
                <a16:creationId xmlns:a16="http://schemas.microsoft.com/office/drawing/2014/main" id="{BC065A74-CA41-44BD-82E0-C894BA9960EB}"/>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115254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B2FA725-0E4F-6742-8A91-62AB532AA724}"/>
              </a:ext>
            </a:extLst>
          </p:cNvPr>
          <p:cNvSpPr txBox="1"/>
          <p:nvPr/>
        </p:nvSpPr>
        <p:spPr>
          <a:xfrm>
            <a:off x="29422357" y="23093483"/>
            <a:ext cx="7604492"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22357" y="27871858"/>
            <a:ext cx="760449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9" name="Rounded Rectangle 28">
            <a:extLst>
              <a:ext uri="{FF2B5EF4-FFF2-40B4-BE49-F238E27FC236}">
                <a16:creationId xmlns:a16="http://schemas.microsoft.com/office/drawing/2014/main" id="{82A376D1-ABE3-AC49-9A0F-F6C01455609D}"/>
              </a:ext>
            </a:extLst>
          </p:cNvPr>
          <p:cNvSpPr/>
          <p:nvPr/>
        </p:nvSpPr>
        <p:spPr>
          <a:xfrm>
            <a:off x="1029296" y="8799457"/>
            <a:ext cx="8428831" cy="15543004"/>
          </a:xfrm>
          <a:prstGeom prst="roundRect">
            <a:avLst>
              <a:gd name="adj" fmla="val 611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1DE9566-7971-0842-853A-DE74406291AB}"/>
              </a:ext>
            </a:extLst>
          </p:cNvPr>
          <p:cNvSpPr/>
          <p:nvPr/>
        </p:nvSpPr>
        <p:spPr>
          <a:xfrm>
            <a:off x="1029296" y="25153620"/>
            <a:ext cx="8428831" cy="6488572"/>
          </a:xfrm>
          <a:prstGeom prst="roundRect">
            <a:avLst>
              <a:gd name="adj" fmla="val 1085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67746259-ED08-D544-A85A-971F14A37476}"/>
              </a:ext>
            </a:extLst>
          </p:cNvPr>
          <p:cNvSpPr/>
          <p:nvPr/>
        </p:nvSpPr>
        <p:spPr>
          <a:xfrm>
            <a:off x="10315177" y="8791576"/>
            <a:ext cx="17745275" cy="6607990"/>
          </a:xfrm>
          <a:prstGeom prst="roundRect">
            <a:avLst>
              <a:gd name="adj" fmla="val 1000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26E6A80-1468-1C4F-A989-00B779C5FFD7}"/>
              </a:ext>
            </a:extLst>
          </p:cNvPr>
          <p:cNvSpPr/>
          <p:nvPr/>
        </p:nvSpPr>
        <p:spPr>
          <a:xfrm>
            <a:off x="10273144" y="16311139"/>
            <a:ext cx="8470504" cy="15322394"/>
          </a:xfrm>
          <a:prstGeom prst="roundRect">
            <a:avLst>
              <a:gd name="adj" fmla="val 5912"/>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219FC474-1D79-EF48-ABD8-8EABA72FFED7}"/>
              </a:ext>
            </a:extLst>
          </p:cNvPr>
          <p:cNvSpPr/>
          <p:nvPr/>
        </p:nvSpPr>
        <p:spPr>
          <a:xfrm>
            <a:off x="19588991" y="16311139"/>
            <a:ext cx="8429427" cy="15322394"/>
          </a:xfrm>
          <a:prstGeom prst="roundRect">
            <a:avLst>
              <a:gd name="adj" fmla="val 6325"/>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4F96B770-9114-8C4B-81EE-AEE4851F7F70}"/>
              </a:ext>
            </a:extLst>
          </p:cNvPr>
          <p:cNvSpPr/>
          <p:nvPr/>
        </p:nvSpPr>
        <p:spPr>
          <a:xfrm>
            <a:off x="28905793" y="8791576"/>
            <a:ext cx="8469712" cy="12432626"/>
          </a:xfrm>
          <a:prstGeom prst="roundRect">
            <a:avLst>
              <a:gd name="adj" fmla="val 632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59EC1AFA-C500-264C-9367-620673D989C7}"/>
              </a:ext>
            </a:extLst>
          </p:cNvPr>
          <p:cNvSpPr/>
          <p:nvPr/>
        </p:nvSpPr>
        <p:spPr>
          <a:xfrm>
            <a:off x="28905792" y="22078928"/>
            <a:ext cx="8469712" cy="3923649"/>
          </a:xfrm>
          <a:prstGeom prst="roundRect">
            <a:avLst>
              <a:gd name="adj" fmla="val 11136"/>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C94D4D0-1A70-4F44-B755-4CAFFC3CE3B1}"/>
              </a:ext>
            </a:extLst>
          </p:cNvPr>
          <p:cNvSpPr/>
          <p:nvPr/>
        </p:nvSpPr>
        <p:spPr>
          <a:xfrm>
            <a:off x="28905792" y="26941848"/>
            <a:ext cx="8469712" cy="4691061"/>
          </a:xfrm>
          <a:prstGeom prst="roundRect">
            <a:avLst>
              <a:gd name="adj" fmla="val 10224"/>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5A9D997F-2EE4-1545-BB3F-E72FAC2364F7}"/>
              </a:ext>
            </a:extLst>
          </p:cNvPr>
          <p:cNvSpPr/>
          <p:nvPr/>
        </p:nvSpPr>
        <p:spPr>
          <a:xfrm>
            <a:off x="1930069"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CFCB3347-5096-6F49-A7E4-5834E09F953F}"/>
              </a:ext>
            </a:extLst>
          </p:cNvPr>
          <p:cNvSpPr/>
          <p:nvPr/>
        </p:nvSpPr>
        <p:spPr>
          <a:xfrm>
            <a:off x="1883767" y="24769764"/>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17280B8C-3974-AD46-8740-723D9B32840D}"/>
              </a:ext>
            </a:extLst>
          </p:cNvPr>
          <p:cNvSpPr/>
          <p:nvPr/>
        </p:nvSpPr>
        <p:spPr>
          <a:xfrm>
            <a:off x="11193167" y="16012534"/>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a:t>
            </a:r>
          </a:p>
        </p:txBody>
      </p:sp>
      <p:sp>
        <p:nvSpPr>
          <p:cNvPr id="48" name="Rounded Rectangle 47">
            <a:extLst>
              <a:ext uri="{FF2B5EF4-FFF2-40B4-BE49-F238E27FC236}">
                <a16:creationId xmlns:a16="http://schemas.microsoft.com/office/drawing/2014/main" id="{75D4A8C9-838D-8445-A893-87C85822D350}"/>
              </a:ext>
            </a:extLst>
          </p:cNvPr>
          <p:cNvSpPr/>
          <p:nvPr/>
        </p:nvSpPr>
        <p:spPr>
          <a:xfrm>
            <a:off x="15887171"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endParaRPr lang="en-US" sz="4375" dirty="0">
              <a:latin typeface="Arial" panose="020B0604020202020204" pitchFamily="34" charset="0"/>
              <a:cs typeface="Arial" panose="020B0604020202020204" pitchFamily="34" charset="0"/>
            </a:endParaRPr>
          </a:p>
        </p:txBody>
      </p:sp>
      <p:sp>
        <p:nvSpPr>
          <p:cNvPr id="49" name="Rounded Rectangle 48">
            <a:extLst>
              <a:ext uri="{FF2B5EF4-FFF2-40B4-BE49-F238E27FC236}">
                <a16:creationId xmlns:a16="http://schemas.microsoft.com/office/drawing/2014/main" id="{6DAA6955-BCBC-6C49-9488-031AE53C80EC}"/>
              </a:ext>
            </a:extLst>
          </p:cNvPr>
          <p:cNvSpPr/>
          <p:nvPr/>
        </p:nvSpPr>
        <p:spPr>
          <a:xfrm>
            <a:off x="29825418"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50" name="Rounded Rectangle 49">
            <a:extLst>
              <a:ext uri="{FF2B5EF4-FFF2-40B4-BE49-F238E27FC236}">
                <a16:creationId xmlns:a16="http://schemas.microsoft.com/office/drawing/2014/main" id="{7AA5BE3F-5777-B346-92C4-CF67171F610E}"/>
              </a:ext>
            </a:extLst>
          </p:cNvPr>
          <p:cNvSpPr/>
          <p:nvPr/>
        </p:nvSpPr>
        <p:spPr>
          <a:xfrm>
            <a:off x="29825416" y="2173617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51" name="Rounded Rectangle 50">
            <a:extLst>
              <a:ext uri="{FF2B5EF4-FFF2-40B4-BE49-F238E27FC236}">
                <a16:creationId xmlns:a16="http://schemas.microsoft.com/office/drawing/2014/main" id="{4A5A3F97-4877-1646-B27D-4F47C7856BEF}"/>
              </a:ext>
            </a:extLst>
          </p:cNvPr>
          <p:cNvSpPr/>
          <p:nvPr/>
        </p:nvSpPr>
        <p:spPr>
          <a:xfrm>
            <a:off x="29825416" y="26514546"/>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6F4BE0EB-CC49-FE4E-AD1E-89C578634758}"/>
              </a:ext>
            </a:extLst>
          </p:cNvPr>
          <p:cNvSpPr/>
          <p:nvPr/>
        </p:nvSpPr>
        <p:spPr>
          <a:xfrm>
            <a:off x="20488474" y="16012534"/>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Results</a:t>
            </a:r>
          </a:p>
        </p:txBody>
      </p:sp>
      <p:sp>
        <p:nvSpPr>
          <p:cNvPr id="44" name="TextBox 43">
            <a:extLst>
              <a:ext uri="{FF2B5EF4-FFF2-40B4-BE49-F238E27FC236}">
                <a16:creationId xmlns:a16="http://schemas.microsoft.com/office/drawing/2014/main" id="{EAEE048C-7A85-674A-92F4-546BF3D3A7E3}"/>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53" name="TextBox 52">
            <a:extLst>
              <a:ext uri="{FF2B5EF4-FFF2-40B4-BE49-F238E27FC236}">
                <a16:creationId xmlns:a16="http://schemas.microsoft.com/office/drawing/2014/main" id="{85291336-18D9-D64F-898F-82F786FB8335}"/>
              </a:ext>
            </a:extLst>
          </p:cNvPr>
          <p:cNvSpPr txBox="1"/>
          <p:nvPr/>
        </p:nvSpPr>
        <p:spPr>
          <a:xfrm>
            <a:off x="1551002" y="26161846"/>
            <a:ext cx="7531675" cy="54803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2851EEF-1C3A-0946-B1B1-4EC6029338CB}"/>
              </a:ext>
            </a:extLst>
          </p:cNvPr>
          <p:cNvSpPr txBox="1"/>
          <p:nvPr/>
        </p:nvSpPr>
        <p:spPr>
          <a:xfrm>
            <a:off x="29432846" y="18017263"/>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5" name="TextBox 54">
            <a:extLst>
              <a:ext uri="{FF2B5EF4-FFF2-40B4-BE49-F238E27FC236}">
                <a16:creationId xmlns:a16="http://schemas.microsoft.com/office/drawing/2014/main" id="{B235D709-2984-764F-9972-79D3D9EB378E}"/>
              </a:ext>
            </a:extLst>
          </p:cNvPr>
          <p:cNvSpPr txBox="1"/>
          <p:nvPr/>
        </p:nvSpPr>
        <p:spPr>
          <a:xfrm>
            <a:off x="10788487" y="17415941"/>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56" name="TextBox 55">
            <a:extLst>
              <a:ext uri="{FF2B5EF4-FFF2-40B4-BE49-F238E27FC236}">
                <a16:creationId xmlns:a16="http://schemas.microsoft.com/office/drawing/2014/main" id="{F6D8300A-B5AF-0C41-B874-263F1D455A14}"/>
              </a:ext>
            </a:extLst>
          </p:cNvPr>
          <p:cNvSpPr txBox="1"/>
          <p:nvPr/>
        </p:nvSpPr>
        <p:spPr>
          <a:xfrm>
            <a:off x="20103540" y="26258620"/>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57" name="Rectangle 56">
            <a:extLst>
              <a:ext uri="{FF2B5EF4-FFF2-40B4-BE49-F238E27FC236}">
                <a16:creationId xmlns:a16="http://schemas.microsoft.com/office/drawing/2014/main" id="{A422AE96-55C2-294B-AB21-A32FA579D9F6}"/>
              </a:ext>
            </a:extLst>
          </p:cNvPr>
          <p:cNvSpPr/>
          <p:nvPr/>
        </p:nvSpPr>
        <p:spPr>
          <a:xfrm>
            <a:off x="10788487" y="20448264"/>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B7150248-514F-9B4F-91E5-61F41C37EC00}"/>
              </a:ext>
            </a:extLst>
          </p:cNvPr>
          <p:cNvSpPr/>
          <p:nvPr/>
        </p:nvSpPr>
        <p:spPr>
          <a:xfrm>
            <a:off x="20103540" y="17491555"/>
            <a:ext cx="7400925" cy="8511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1C5BBD4D-E37B-BD4C-A426-10C8C6690288}"/>
              </a:ext>
            </a:extLst>
          </p:cNvPr>
          <p:cNvSpPr/>
          <p:nvPr/>
        </p:nvSpPr>
        <p:spPr>
          <a:xfrm>
            <a:off x="1551001" y="17771384"/>
            <a:ext cx="7400925" cy="60584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2D03D778-F7EE-F543-AB43-9AC5548A6ED5}"/>
              </a:ext>
            </a:extLst>
          </p:cNvPr>
          <p:cNvSpPr/>
          <p:nvPr/>
        </p:nvSpPr>
        <p:spPr>
          <a:xfrm>
            <a:off x="29432846" y="9995131"/>
            <a:ext cx="7428706" cy="74964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49FA6095-03B8-1C49-8CC2-598AF9CB6FC4}"/>
              </a:ext>
            </a:extLst>
          </p:cNvPr>
          <p:cNvSpPr/>
          <p:nvPr/>
        </p:nvSpPr>
        <p:spPr>
          <a:xfrm>
            <a:off x="10788487" y="24217108"/>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48EA8C32-F5D5-4148-8697-33C2E896F181}"/>
              </a:ext>
            </a:extLst>
          </p:cNvPr>
          <p:cNvSpPr/>
          <p:nvPr/>
        </p:nvSpPr>
        <p:spPr>
          <a:xfrm>
            <a:off x="10788487" y="27990873"/>
            <a:ext cx="7400925" cy="33092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D1406928-181A-154D-80A3-A48DAC3E26C8}"/>
              </a:ext>
            </a:extLst>
          </p:cNvPr>
          <p:cNvSpPr/>
          <p:nvPr/>
        </p:nvSpPr>
        <p:spPr>
          <a:xfrm>
            <a:off x="10830522" y="9815514"/>
            <a:ext cx="16715977" cy="46075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8" name="TextBox 37">
            <a:extLst>
              <a:ext uri="{FF2B5EF4-FFF2-40B4-BE49-F238E27FC236}">
                <a16:creationId xmlns:a16="http://schemas.microsoft.com/office/drawing/2014/main" id="{7D81C71A-0418-8F43-99B7-6D48AE5C5DEC}"/>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81EE064C-2E12-AD41-9419-F98A43B000CB}"/>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64" name="Rectangle 63">
            <a:extLst>
              <a:ext uri="{FF2B5EF4-FFF2-40B4-BE49-F238E27FC236}">
                <a16:creationId xmlns:a16="http://schemas.microsoft.com/office/drawing/2014/main" id="{860F08A5-BBED-494C-8880-D4AA58D4F1B7}"/>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65" name="Oval 64">
            <a:extLst>
              <a:ext uri="{FF2B5EF4-FFF2-40B4-BE49-F238E27FC236}">
                <a16:creationId xmlns:a16="http://schemas.microsoft.com/office/drawing/2014/main" id="{A530D558-470C-8347-930C-69A0D7E07DDD}"/>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66" name="Picture 65">
            <a:extLst>
              <a:ext uri="{FF2B5EF4-FFF2-40B4-BE49-F238E27FC236}">
                <a16:creationId xmlns:a16="http://schemas.microsoft.com/office/drawing/2014/main" id="{D7C3170D-95A5-4623-81F7-64F260BBDA17}"/>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482131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A8FFCE5-9811-C541-BAEF-E61E890EBD22}"/>
              </a:ext>
            </a:extLst>
          </p:cNvPr>
          <p:cNvSpPr txBox="1"/>
          <p:nvPr/>
        </p:nvSpPr>
        <p:spPr>
          <a:xfrm>
            <a:off x="28088234" y="23362374"/>
            <a:ext cx="8894631"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a:t>
            </a:r>
          </a:p>
        </p:txBody>
      </p:sp>
      <p:sp>
        <p:nvSpPr>
          <p:cNvPr id="25" name="TextBox 24">
            <a:extLst>
              <a:ext uri="{FF2B5EF4-FFF2-40B4-BE49-F238E27FC236}">
                <a16:creationId xmlns:a16="http://schemas.microsoft.com/office/drawing/2014/main" id="{988C4C15-2C03-0B49-95A9-8826656316BF}"/>
              </a:ext>
            </a:extLst>
          </p:cNvPr>
          <p:cNvSpPr txBox="1"/>
          <p:nvPr/>
        </p:nvSpPr>
        <p:spPr>
          <a:xfrm>
            <a:off x="28088234" y="28140749"/>
            <a:ext cx="8894631"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26" name="Rounded Rectangle 25">
            <a:extLst>
              <a:ext uri="{FF2B5EF4-FFF2-40B4-BE49-F238E27FC236}">
                <a16:creationId xmlns:a16="http://schemas.microsoft.com/office/drawing/2014/main" id="{CFEB7313-495D-5A45-B5E9-13533BCE2EB1}"/>
              </a:ext>
            </a:extLst>
          </p:cNvPr>
          <p:cNvSpPr/>
          <p:nvPr/>
        </p:nvSpPr>
        <p:spPr>
          <a:xfrm>
            <a:off x="1013675" y="8815977"/>
            <a:ext cx="9762030" cy="6452953"/>
          </a:xfrm>
          <a:prstGeom prst="roundRect">
            <a:avLst>
              <a:gd name="adj" fmla="val 757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ADC45AD7-151E-6446-96C5-BDBAC75CEF86}"/>
              </a:ext>
            </a:extLst>
          </p:cNvPr>
          <p:cNvSpPr/>
          <p:nvPr/>
        </p:nvSpPr>
        <p:spPr>
          <a:xfrm>
            <a:off x="1039320" y="16139898"/>
            <a:ext cx="9762030" cy="2912219"/>
          </a:xfrm>
          <a:prstGeom prst="roundRect">
            <a:avLst>
              <a:gd name="adj" fmla="val 14791"/>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8AC4D36C-2C9E-0141-B549-DA18F5ADCD8A}"/>
              </a:ext>
            </a:extLst>
          </p:cNvPr>
          <p:cNvSpPr/>
          <p:nvPr/>
        </p:nvSpPr>
        <p:spPr>
          <a:xfrm>
            <a:off x="1013675" y="19923084"/>
            <a:ext cx="9762030" cy="12122479"/>
          </a:xfrm>
          <a:prstGeom prst="roundRect">
            <a:avLst>
              <a:gd name="adj" fmla="val 577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68764D5-8426-4F43-8677-857CC3B7013C}"/>
              </a:ext>
            </a:extLst>
          </p:cNvPr>
          <p:cNvSpPr/>
          <p:nvPr/>
        </p:nvSpPr>
        <p:spPr>
          <a:xfrm>
            <a:off x="11658403" y="8815977"/>
            <a:ext cx="15058825" cy="23229586"/>
          </a:xfrm>
          <a:prstGeom prst="roundRect">
            <a:avLst>
              <a:gd name="adj" fmla="val 3609"/>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98AA989-5F71-7E43-80D9-2251410F7B80}"/>
              </a:ext>
            </a:extLst>
          </p:cNvPr>
          <p:cNvSpPr/>
          <p:nvPr/>
        </p:nvSpPr>
        <p:spPr>
          <a:xfrm>
            <a:off x="27603450" y="8815976"/>
            <a:ext cx="9772055" cy="12677116"/>
          </a:xfrm>
          <a:prstGeom prst="roundRect">
            <a:avLst>
              <a:gd name="adj" fmla="val 5598"/>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A621D1C3-B755-EF44-9142-10F498AA58DF}"/>
              </a:ext>
            </a:extLst>
          </p:cNvPr>
          <p:cNvSpPr/>
          <p:nvPr/>
        </p:nvSpPr>
        <p:spPr>
          <a:xfrm>
            <a:off x="27574281" y="22297193"/>
            <a:ext cx="9772055" cy="3974275"/>
          </a:xfrm>
          <a:prstGeom prst="roundRect">
            <a:avLst>
              <a:gd name="adj" fmla="val 11160"/>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0105495C-C269-EB4C-A908-266E80ED424B}"/>
              </a:ext>
            </a:extLst>
          </p:cNvPr>
          <p:cNvSpPr/>
          <p:nvPr/>
        </p:nvSpPr>
        <p:spPr>
          <a:xfrm>
            <a:off x="27574281" y="27075569"/>
            <a:ext cx="9772055" cy="4826232"/>
          </a:xfrm>
          <a:prstGeom prst="roundRect">
            <a:avLst>
              <a:gd name="adj" fmla="val 9567"/>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82ED050F-816E-E741-9632-FBC99125F382}"/>
              </a:ext>
            </a:extLst>
          </p:cNvPr>
          <p:cNvSpPr/>
          <p:nvPr/>
        </p:nvSpPr>
        <p:spPr>
          <a:xfrm>
            <a:off x="2584582"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B220014C-4DA5-5645-8EAA-D0CD181E23CB}"/>
              </a:ext>
            </a:extLst>
          </p:cNvPr>
          <p:cNvSpPr/>
          <p:nvPr/>
        </p:nvSpPr>
        <p:spPr>
          <a:xfrm>
            <a:off x="2584582" y="15780898"/>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03CDB3AE-F0F0-714E-8C30-D2109083DE95}"/>
              </a:ext>
            </a:extLst>
          </p:cNvPr>
          <p:cNvSpPr/>
          <p:nvPr/>
        </p:nvSpPr>
        <p:spPr>
          <a:xfrm>
            <a:off x="2584582" y="19564086"/>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43" name="Rounded Rectangle 42">
            <a:extLst>
              <a:ext uri="{FF2B5EF4-FFF2-40B4-BE49-F238E27FC236}">
                <a16:creationId xmlns:a16="http://schemas.microsoft.com/office/drawing/2014/main" id="{430B3A56-0997-E44D-9F6F-713D6457BD1D}"/>
              </a:ext>
            </a:extLst>
          </p:cNvPr>
          <p:cNvSpPr/>
          <p:nvPr/>
        </p:nvSpPr>
        <p:spPr>
          <a:xfrm>
            <a:off x="15887171"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13CEFFE2-B48D-A04C-A94E-75E8E01472CA}"/>
              </a:ext>
            </a:extLst>
          </p:cNvPr>
          <p:cNvSpPr/>
          <p:nvPr/>
        </p:nvSpPr>
        <p:spPr>
          <a:xfrm>
            <a:off x="29189761" y="8458201"/>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F8D033BD-5CC7-DB45-9500-9545AA8EB19E}"/>
              </a:ext>
            </a:extLst>
          </p:cNvPr>
          <p:cNvSpPr/>
          <p:nvPr/>
        </p:nvSpPr>
        <p:spPr>
          <a:xfrm>
            <a:off x="29160592" y="22005062"/>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63D4F732-51CA-CD46-B118-64ADD5777D87}"/>
              </a:ext>
            </a:extLst>
          </p:cNvPr>
          <p:cNvSpPr/>
          <p:nvPr/>
        </p:nvSpPr>
        <p:spPr>
          <a:xfrm>
            <a:off x="29160592" y="26783437"/>
            <a:ext cx="6630459" cy="1023937"/>
          </a:xfrm>
          <a:prstGeom prst="round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C70C88B-9AF0-BD4D-81A6-2E7ABACEDB7F}"/>
              </a:ext>
            </a:extLst>
          </p:cNvPr>
          <p:cNvSpPr txBox="1"/>
          <p:nvPr/>
        </p:nvSpPr>
        <p:spPr>
          <a:xfrm>
            <a:off x="1543249" y="9815513"/>
            <a:ext cx="8991402"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p:txBody>
      </p:sp>
      <p:sp>
        <p:nvSpPr>
          <p:cNvPr id="38" name="TextBox 37">
            <a:extLst>
              <a:ext uri="{FF2B5EF4-FFF2-40B4-BE49-F238E27FC236}">
                <a16:creationId xmlns:a16="http://schemas.microsoft.com/office/drawing/2014/main" id="{9A2E0320-40FD-8A44-BF38-3CADDD684504}"/>
              </a:ext>
            </a:extLst>
          </p:cNvPr>
          <p:cNvSpPr txBox="1"/>
          <p:nvPr/>
        </p:nvSpPr>
        <p:spPr>
          <a:xfrm>
            <a:off x="1543249" y="17138211"/>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2" name="TextBox 51">
            <a:extLst>
              <a:ext uri="{FF2B5EF4-FFF2-40B4-BE49-F238E27FC236}">
                <a16:creationId xmlns:a16="http://schemas.microsoft.com/office/drawing/2014/main" id="{201A6233-0404-3543-9E07-EA74DECADE04}"/>
              </a:ext>
            </a:extLst>
          </p:cNvPr>
          <p:cNvSpPr txBox="1"/>
          <p:nvPr/>
        </p:nvSpPr>
        <p:spPr>
          <a:xfrm>
            <a:off x="1543250" y="29961228"/>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53" name="TextBox 52">
            <a:extLst>
              <a:ext uri="{FF2B5EF4-FFF2-40B4-BE49-F238E27FC236}">
                <a16:creationId xmlns:a16="http://schemas.microsoft.com/office/drawing/2014/main" id="{7AC1B41F-8514-2A41-BCD8-AE3AFD24BD41}"/>
              </a:ext>
            </a:extLst>
          </p:cNvPr>
          <p:cNvSpPr txBox="1"/>
          <p:nvPr/>
        </p:nvSpPr>
        <p:spPr>
          <a:xfrm>
            <a:off x="28117403" y="18452563"/>
            <a:ext cx="8910480"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4" name="Rectangle 53">
            <a:extLst>
              <a:ext uri="{FF2B5EF4-FFF2-40B4-BE49-F238E27FC236}">
                <a16:creationId xmlns:a16="http://schemas.microsoft.com/office/drawing/2014/main" id="{C43B16D1-1F6E-3B4A-9391-1D2BD021EFC2}"/>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5" name="Rectangle 54">
            <a:extLst>
              <a:ext uri="{FF2B5EF4-FFF2-40B4-BE49-F238E27FC236}">
                <a16:creationId xmlns:a16="http://schemas.microsoft.com/office/drawing/2014/main" id="{CAD30227-50A7-9149-8CCB-4EACBDFDB869}"/>
              </a:ext>
            </a:extLst>
          </p:cNvPr>
          <p:cNvSpPr/>
          <p:nvPr/>
        </p:nvSpPr>
        <p:spPr>
          <a:xfrm>
            <a:off x="12172355" y="24695863"/>
            <a:ext cx="14060091" cy="64353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6" name="TextBox 55">
            <a:extLst>
              <a:ext uri="{FF2B5EF4-FFF2-40B4-BE49-F238E27FC236}">
                <a16:creationId xmlns:a16="http://schemas.microsoft.com/office/drawing/2014/main" id="{D8E9E6E0-565B-E941-A7F8-0DDE9B0935BD}"/>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57" name="Rectangle 56">
            <a:extLst>
              <a:ext uri="{FF2B5EF4-FFF2-40B4-BE49-F238E27FC236}">
                <a16:creationId xmlns:a16="http://schemas.microsoft.com/office/drawing/2014/main" id="{8C253A99-4EAD-0846-9EB9-94E53F585B15}"/>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8" name="Rectangle 57">
            <a:extLst>
              <a:ext uri="{FF2B5EF4-FFF2-40B4-BE49-F238E27FC236}">
                <a16:creationId xmlns:a16="http://schemas.microsoft.com/office/drawing/2014/main" id="{678775D9-8876-1741-A2C3-D5E8FEA0E504}"/>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C4606B51-5454-954C-9AEB-1DE35E8A38BF}"/>
              </a:ext>
            </a:extLst>
          </p:cNvPr>
          <p:cNvSpPr/>
          <p:nvPr/>
        </p:nvSpPr>
        <p:spPr>
          <a:xfrm>
            <a:off x="1543250" y="20921399"/>
            <a:ext cx="8744148" cy="8464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B4D6B7E8-D58B-6F41-B548-17310BEFB0C6}"/>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C485BCD2-3EE6-5945-A4C6-E193DDE04B2A}"/>
              </a:ext>
            </a:extLst>
          </p:cNvPr>
          <p:cNvSpPr/>
          <p:nvPr/>
        </p:nvSpPr>
        <p:spPr>
          <a:xfrm>
            <a:off x="28117403" y="9838938"/>
            <a:ext cx="8744149" cy="809144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6" name="TextBox 35">
            <a:extLst>
              <a:ext uri="{FF2B5EF4-FFF2-40B4-BE49-F238E27FC236}">
                <a16:creationId xmlns:a16="http://schemas.microsoft.com/office/drawing/2014/main" id="{938BC648-62F2-8C44-9784-ACBFBC316C2B}"/>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a:t>
            </a:r>
            <a:endParaRPr lang="en-US" sz="7700" b="1" dirty="0">
              <a:solidFill>
                <a:srgbClr val="BF57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F388AEC-C04C-2841-869B-690EB7F19621}"/>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50" name="Rectangle 49">
            <a:extLst>
              <a:ext uri="{FF2B5EF4-FFF2-40B4-BE49-F238E27FC236}">
                <a16:creationId xmlns:a16="http://schemas.microsoft.com/office/drawing/2014/main" id="{555B86F2-FC46-C846-AF19-09EF44F899EB}"/>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1" name="Oval 50">
            <a:extLst>
              <a:ext uri="{FF2B5EF4-FFF2-40B4-BE49-F238E27FC236}">
                <a16:creationId xmlns:a16="http://schemas.microsoft.com/office/drawing/2014/main" id="{FA5F33EB-19B4-804E-89F7-297CB97BD46D}"/>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7" name="Picture 46">
            <a:extLst>
              <a:ext uri="{FF2B5EF4-FFF2-40B4-BE49-F238E27FC236}">
                <a16:creationId xmlns:a16="http://schemas.microsoft.com/office/drawing/2014/main" id="{6070454F-25BC-49BC-A4C9-6DF4C473B5EB}"/>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1454771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8</a:t>
            </a:r>
          </a:p>
        </p:txBody>
      </p:sp>
    </p:spTree>
    <p:extLst>
      <p:ext uri="{BB962C8B-B14F-4D97-AF65-F5344CB8AC3E}">
        <p14:creationId xmlns:p14="http://schemas.microsoft.com/office/powerpoint/2010/main" val="219474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353150F-1335-FD40-86D0-3FD77AEFA4DE}"/>
              </a:ext>
            </a:extLst>
          </p:cNvPr>
          <p:cNvSpPr/>
          <p:nvPr/>
        </p:nvSpPr>
        <p:spPr>
          <a:xfrm>
            <a:off x="0" y="0"/>
            <a:ext cx="38404800" cy="32918400"/>
          </a:xfrm>
          <a:prstGeom prst="rect">
            <a:avLst/>
          </a:prstGeom>
          <a:gradFill>
            <a:gsLst>
              <a:gs pos="0">
                <a:schemeClr val="bg1"/>
              </a:gs>
              <a:gs pos="100000">
                <a:srgbClr val="4A236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8" name="Rounded Rectangle 27">
            <a:extLst>
              <a:ext uri="{FF2B5EF4-FFF2-40B4-BE49-F238E27FC236}">
                <a16:creationId xmlns:a16="http://schemas.microsoft.com/office/drawing/2014/main" id="{9FB86953-067E-2243-9199-5828E9A57BF6}"/>
              </a:ext>
            </a:extLst>
          </p:cNvPr>
          <p:cNvSpPr/>
          <p:nvPr/>
        </p:nvSpPr>
        <p:spPr>
          <a:xfrm>
            <a:off x="1029296" y="15780896"/>
            <a:ext cx="11429206" cy="3271221"/>
          </a:xfrm>
          <a:prstGeom prst="roundRect">
            <a:avLst>
              <a:gd name="adj" fmla="val 15679"/>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B3CD93F-7B36-1740-BF66-2421A3620ACD}"/>
              </a:ext>
            </a:extLst>
          </p:cNvPr>
          <p:cNvSpPr/>
          <p:nvPr/>
        </p:nvSpPr>
        <p:spPr>
          <a:xfrm>
            <a:off x="1029296" y="19564084"/>
            <a:ext cx="11429206" cy="12479673"/>
          </a:xfrm>
          <a:prstGeom prst="roundRect">
            <a:avLst>
              <a:gd name="adj" fmla="val 5504"/>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992CF63D-2222-F94F-867D-42F630C136CA}"/>
              </a:ext>
            </a:extLst>
          </p:cNvPr>
          <p:cNvSpPr/>
          <p:nvPr/>
        </p:nvSpPr>
        <p:spPr>
          <a:xfrm>
            <a:off x="13487797" y="8458201"/>
            <a:ext cx="11429206" cy="23585556"/>
          </a:xfrm>
          <a:prstGeom prst="roundRect">
            <a:avLst>
              <a:gd name="adj" fmla="val 4654"/>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50" name="Rounded Rectangle 49">
            <a:extLst>
              <a:ext uri="{FF2B5EF4-FFF2-40B4-BE49-F238E27FC236}">
                <a16:creationId xmlns:a16="http://schemas.microsoft.com/office/drawing/2014/main" id="{F79E1BB6-0016-A846-8E94-21AFC2359866}"/>
              </a:ext>
            </a:extLst>
          </p:cNvPr>
          <p:cNvSpPr/>
          <p:nvPr/>
        </p:nvSpPr>
        <p:spPr>
          <a:xfrm>
            <a:off x="1029296" y="3457575"/>
            <a:ext cx="36346209" cy="4000500"/>
          </a:xfrm>
          <a:prstGeom prst="roundRect">
            <a:avLst>
              <a:gd name="adj" fmla="val 1166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solidFill>
                <a:schemeClr val="tx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4EE89AA-6B4C-A645-A875-735E9B5ECFDF}"/>
              </a:ext>
            </a:extLst>
          </p:cNvPr>
          <p:cNvSpPr/>
          <p:nvPr/>
        </p:nvSpPr>
        <p:spPr>
          <a:xfrm>
            <a:off x="25946298" y="8458200"/>
            <a:ext cx="11429207" cy="13102289"/>
          </a:xfrm>
          <a:prstGeom prst="roundRect">
            <a:avLst>
              <a:gd name="adj" fmla="val 4834"/>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4C15FDD0-072E-284C-B679-0CBC181EA921}"/>
              </a:ext>
            </a:extLst>
          </p:cNvPr>
          <p:cNvSpPr/>
          <p:nvPr/>
        </p:nvSpPr>
        <p:spPr>
          <a:xfrm>
            <a:off x="25945799" y="22057184"/>
            <a:ext cx="11429207" cy="4323292"/>
          </a:xfrm>
          <a:prstGeom prst="roundRect">
            <a:avLst>
              <a:gd name="adj" fmla="val 10741"/>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BAAB73C-E5E6-114C-A9DA-575177C0B389}"/>
              </a:ext>
            </a:extLst>
          </p:cNvPr>
          <p:cNvSpPr/>
          <p:nvPr/>
        </p:nvSpPr>
        <p:spPr>
          <a:xfrm>
            <a:off x="25946299" y="26877170"/>
            <a:ext cx="11429207" cy="5167312"/>
          </a:xfrm>
          <a:prstGeom prst="roundRect">
            <a:avLst>
              <a:gd name="adj" fmla="val 8900"/>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2642BAB-3737-CE4C-874C-5EA986C6E360}"/>
              </a:ext>
            </a:extLst>
          </p:cNvPr>
          <p:cNvSpPr/>
          <p:nvPr/>
        </p:nvSpPr>
        <p:spPr>
          <a:xfrm>
            <a:off x="1029296" y="8458201"/>
            <a:ext cx="11429206" cy="6810729"/>
          </a:xfrm>
          <a:prstGeom prst="roundRect">
            <a:avLst>
              <a:gd name="adj" fmla="val 7029"/>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59752" y="23471381"/>
            <a:ext cx="10596232"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252" y="28283429"/>
            <a:ext cx="10596232"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25" name="TextBox 24">
            <a:extLst>
              <a:ext uri="{FF2B5EF4-FFF2-40B4-BE49-F238E27FC236}">
                <a16:creationId xmlns:a16="http://schemas.microsoft.com/office/drawing/2014/main" id="{9EADA974-F7A9-C443-A9D9-DE40192BFC5F}"/>
              </a:ext>
            </a:extLst>
          </p:cNvPr>
          <p:cNvSpPr txBox="1"/>
          <p:nvPr/>
        </p:nvSpPr>
        <p:spPr>
          <a:xfrm>
            <a:off x="1543250" y="8664636"/>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1" name="TextBox 30">
            <a:extLst>
              <a:ext uri="{FF2B5EF4-FFF2-40B4-BE49-F238E27FC236}">
                <a16:creationId xmlns:a16="http://schemas.microsoft.com/office/drawing/2014/main" id="{2B1409F1-EFF0-184F-85F5-7EA24196BA8A}"/>
              </a:ext>
            </a:extLst>
          </p:cNvPr>
          <p:cNvSpPr txBox="1"/>
          <p:nvPr/>
        </p:nvSpPr>
        <p:spPr>
          <a:xfrm>
            <a:off x="1543250" y="15987333"/>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3" name="TextBox 32">
            <a:extLst>
              <a:ext uri="{FF2B5EF4-FFF2-40B4-BE49-F238E27FC236}">
                <a16:creationId xmlns:a16="http://schemas.microsoft.com/office/drawing/2014/main" id="{7418BA6E-2677-B748-A162-8B83DCDBD8E6}"/>
              </a:ext>
            </a:extLst>
          </p:cNvPr>
          <p:cNvSpPr txBox="1"/>
          <p:nvPr/>
        </p:nvSpPr>
        <p:spPr>
          <a:xfrm>
            <a:off x="1543250" y="19770521"/>
            <a:ext cx="1001533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CCF86EF8-8330-824F-AEC3-40BA084A203D}"/>
              </a:ext>
            </a:extLst>
          </p:cNvPr>
          <p:cNvSpPr txBox="1"/>
          <p:nvPr/>
        </p:nvSpPr>
        <p:spPr>
          <a:xfrm>
            <a:off x="14001750" y="8664636"/>
            <a:ext cx="966946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9" name="TextBox 38">
            <a:extLst>
              <a:ext uri="{FF2B5EF4-FFF2-40B4-BE49-F238E27FC236}">
                <a16:creationId xmlns:a16="http://schemas.microsoft.com/office/drawing/2014/main" id="{72469223-559A-D34A-BE73-81C17CBC85E6}"/>
              </a:ext>
            </a:extLst>
          </p:cNvPr>
          <p:cNvSpPr txBox="1"/>
          <p:nvPr/>
        </p:nvSpPr>
        <p:spPr>
          <a:xfrm>
            <a:off x="26460252" y="8664636"/>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92FAF4AE-5CA8-F544-938A-8DCEA6D15313}"/>
              </a:ext>
            </a:extLst>
          </p:cNvPr>
          <p:cNvSpPr txBox="1"/>
          <p:nvPr/>
        </p:nvSpPr>
        <p:spPr>
          <a:xfrm>
            <a:off x="26459753" y="22263619"/>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endParaRPr lang="en-US" sz="4375" dirty="0">
              <a:solidFill>
                <a:srgbClr val="4A236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4356E47-4A81-7D45-90D7-5903DFC81DAF}"/>
              </a:ext>
            </a:extLst>
          </p:cNvPr>
          <p:cNvSpPr txBox="1"/>
          <p:nvPr/>
        </p:nvSpPr>
        <p:spPr>
          <a:xfrm>
            <a:off x="26460253" y="27083605"/>
            <a:ext cx="9323585"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4" name="TextBox 53">
            <a:extLst>
              <a:ext uri="{FF2B5EF4-FFF2-40B4-BE49-F238E27FC236}">
                <a16:creationId xmlns:a16="http://schemas.microsoft.com/office/drawing/2014/main" id="{7DB308E5-BBF6-8146-94DC-0F608D7946B0}"/>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55" name="TextBox 54">
            <a:extLst>
              <a:ext uri="{FF2B5EF4-FFF2-40B4-BE49-F238E27FC236}">
                <a16:creationId xmlns:a16="http://schemas.microsoft.com/office/drawing/2014/main" id="{B2E89325-6AC7-E340-B315-8BE69F2834B6}"/>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56" name="TextBox 55">
            <a:extLst>
              <a:ext uri="{FF2B5EF4-FFF2-40B4-BE49-F238E27FC236}">
                <a16:creationId xmlns:a16="http://schemas.microsoft.com/office/drawing/2014/main" id="{8B658728-1D7E-584D-86EB-CEFAAD18CB60}"/>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57" name="TextBox 56">
            <a:extLst>
              <a:ext uri="{FF2B5EF4-FFF2-40B4-BE49-F238E27FC236}">
                <a16:creationId xmlns:a16="http://schemas.microsoft.com/office/drawing/2014/main" id="{57D139AF-E6E1-5442-BB4B-92FA9D2E9FD2}"/>
              </a:ext>
            </a:extLst>
          </p:cNvPr>
          <p:cNvSpPr txBox="1"/>
          <p:nvPr/>
        </p:nvSpPr>
        <p:spPr>
          <a:xfrm>
            <a:off x="26357979" y="19603269"/>
            <a:ext cx="1060484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temquia nobisciur? Quis dolenem oluptam ne nonessumqui doluptatem exeribus id eveliquam qui nisqui atet eiciunt.</a:t>
            </a:r>
          </a:p>
        </p:txBody>
      </p:sp>
      <p:sp>
        <p:nvSpPr>
          <p:cNvPr id="58" name="TextBox 57">
            <a:extLst>
              <a:ext uri="{FF2B5EF4-FFF2-40B4-BE49-F238E27FC236}">
                <a16:creationId xmlns:a16="http://schemas.microsoft.com/office/drawing/2014/main" id="{D6715AB1-45E5-5C4D-BF8D-892E147C5D85}"/>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5398ECD5-EBFA-6B4D-8243-D3862FDE98C7}"/>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ABB605B8-3C07-DA4F-85DA-78FFCD69288A}"/>
              </a:ext>
            </a:extLst>
          </p:cNvPr>
          <p:cNvSpPr/>
          <p:nvPr/>
        </p:nvSpPr>
        <p:spPr>
          <a:xfrm>
            <a:off x="14001750" y="21694333"/>
            <a:ext cx="10401300" cy="59364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TextBox 60">
            <a:extLst>
              <a:ext uri="{FF2B5EF4-FFF2-40B4-BE49-F238E27FC236}">
                <a16:creationId xmlns:a16="http://schemas.microsoft.com/office/drawing/2014/main" id="{CB1F26E2-FFF1-CD45-B6B7-DC33F3095D60}"/>
              </a:ext>
            </a:extLst>
          </p:cNvPr>
          <p:cNvSpPr txBox="1"/>
          <p:nvPr/>
        </p:nvSpPr>
        <p:spPr>
          <a:xfrm>
            <a:off x="14001750" y="28168634"/>
            <a:ext cx="105408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62" name="Rectangle 61">
            <a:extLst>
              <a:ext uri="{FF2B5EF4-FFF2-40B4-BE49-F238E27FC236}">
                <a16:creationId xmlns:a16="http://schemas.microsoft.com/office/drawing/2014/main" id="{A548231A-064F-F64C-AD6B-43D76AADD136}"/>
              </a:ext>
            </a:extLst>
          </p:cNvPr>
          <p:cNvSpPr/>
          <p:nvPr/>
        </p:nvSpPr>
        <p:spPr>
          <a:xfrm>
            <a:off x="26460251" y="9994107"/>
            <a:ext cx="10401300" cy="894760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99DC1FD1-272C-B140-B232-1AA4CBAD0840}"/>
              </a:ext>
            </a:extLst>
          </p:cNvPr>
          <p:cNvSpPr/>
          <p:nvPr/>
        </p:nvSpPr>
        <p:spPr>
          <a:xfrm>
            <a:off x="1551001" y="23037769"/>
            <a:ext cx="10401300" cy="83301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2F7A1D82-B2AB-B64B-B4A8-B0B60FE21610}"/>
              </a:ext>
            </a:extLst>
          </p:cNvPr>
          <p:cNvSpPr/>
          <p:nvPr/>
        </p:nvSpPr>
        <p:spPr>
          <a:xfrm>
            <a:off x="14001749"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C66EEDDB-C8DA-6941-84D4-C8977C02E7FE}"/>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7" name="TextBox 66">
            <a:extLst>
              <a:ext uri="{FF2B5EF4-FFF2-40B4-BE49-F238E27FC236}">
                <a16:creationId xmlns:a16="http://schemas.microsoft.com/office/drawing/2014/main" id="{6A255139-025F-1F40-B3D9-43E1CE25F912}"/>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03692B7E-27CB-894D-B866-01D341D926E1}"/>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70" name="Rectangle 69">
            <a:extLst>
              <a:ext uri="{FF2B5EF4-FFF2-40B4-BE49-F238E27FC236}">
                <a16:creationId xmlns:a16="http://schemas.microsoft.com/office/drawing/2014/main" id="{38FF6965-C732-F244-AA65-85C5C03CB2F8}"/>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71" name="Oval 70">
            <a:extLst>
              <a:ext uri="{FF2B5EF4-FFF2-40B4-BE49-F238E27FC236}">
                <a16:creationId xmlns:a16="http://schemas.microsoft.com/office/drawing/2014/main" id="{8CAD15E2-D0BE-3348-8143-A5B8FA7B71B5}"/>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37" name="Picture 36">
            <a:extLst>
              <a:ext uri="{FF2B5EF4-FFF2-40B4-BE49-F238E27FC236}">
                <a16:creationId xmlns:a16="http://schemas.microsoft.com/office/drawing/2014/main" id="{5E0B92DB-277D-4CDF-9C82-815BF8578C5F}"/>
              </a:ext>
            </a:extLst>
          </p:cNvPr>
          <p:cNvPicPr>
            <a:picLocks noChangeAspect="1"/>
          </p:cNvPicPr>
          <p:nvPr/>
        </p:nvPicPr>
        <p:blipFill>
          <a:blip r:embed="rId2"/>
          <a:stretch>
            <a:fillRect/>
          </a:stretch>
        </p:blipFill>
        <p:spPr>
          <a:xfrm>
            <a:off x="25946298" y="3192907"/>
            <a:ext cx="9394750" cy="1896020"/>
          </a:xfrm>
          <a:prstGeom prst="rect">
            <a:avLst/>
          </a:prstGeom>
        </p:spPr>
      </p:pic>
    </p:spTree>
    <p:extLst>
      <p:ext uri="{BB962C8B-B14F-4D97-AF65-F5344CB8AC3E}">
        <p14:creationId xmlns:p14="http://schemas.microsoft.com/office/powerpoint/2010/main" val="256569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0CD29EF-3AC0-A54A-A5EE-C9592ECDA4EE}"/>
              </a:ext>
            </a:extLst>
          </p:cNvPr>
          <p:cNvSpPr/>
          <p:nvPr/>
        </p:nvSpPr>
        <p:spPr>
          <a:xfrm>
            <a:off x="0" y="0"/>
            <a:ext cx="38404800" cy="32918400"/>
          </a:xfrm>
          <a:prstGeom prst="rect">
            <a:avLst/>
          </a:prstGeom>
          <a:gradFill>
            <a:gsLst>
              <a:gs pos="0">
                <a:schemeClr val="bg1"/>
              </a:gs>
              <a:gs pos="100000">
                <a:srgbClr val="4A236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6" name="Rounded Rectangle 25">
            <a:extLst>
              <a:ext uri="{FF2B5EF4-FFF2-40B4-BE49-F238E27FC236}">
                <a16:creationId xmlns:a16="http://schemas.microsoft.com/office/drawing/2014/main" id="{A383F541-946D-D243-A427-A19CCEAE5721}"/>
              </a:ext>
            </a:extLst>
          </p:cNvPr>
          <p:cNvSpPr/>
          <p:nvPr/>
        </p:nvSpPr>
        <p:spPr>
          <a:xfrm>
            <a:off x="1029296" y="8458201"/>
            <a:ext cx="8428831" cy="6810729"/>
          </a:xfrm>
          <a:prstGeom prst="roundRect">
            <a:avLst>
              <a:gd name="adj" fmla="val 757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5C11B6D1-1527-3346-87C7-47EBD5A34BD0}"/>
              </a:ext>
            </a:extLst>
          </p:cNvPr>
          <p:cNvSpPr/>
          <p:nvPr/>
        </p:nvSpPr>
        <p:spPr>
          <a:xfrm>
            <a:off x="1029296" y="15768638"/>
            <a:ext cx="8428831" cy="3283480"/>
          </a:xfrm>
          <a:prstGeom prst="roundRect">
            <a:avLst>
              <a:gd name="adj" fmla="val 15908"/>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51F871C-9A06-BE4E-BC12-0BB7624C01BD}"/>
              </a:ext>
            </a:extLst>
          </p:cNvPr>
          <p:cNvSpPr/>
          <p:nvPr/>
        </p:nvSpPr>
        <p:spPr>
          <a:xfrm>
            <a:off x="1029296" y="19507199"/>
            <a:ext cx="8428831" cy="12576314"/>
          </a:xfrm>
          <a:prstGeom prst="roundRect">
            <a:avLst>
              <a:gd name="adj" fmla="val 6325"/>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B75AC27A-FBCD-EE48-B6FE-09E481A25925}"/>
              </a:ext>
            </a:extLst>
          </p:cNvPr>
          <p:cNvSpPr/>
          <p:nvPr/>
        </p:nvSpPr>
        <p:spPr>
          <a:xfrm>
            <a:off x="10315179" y="8458200"/>
            <a:ext cx="17745274" cy="23625313"/>
          </a:xfrm>
          <a:prstGeom prst="roundRect">
            <a:avLst>
              <a:gd name="adj" fmla="val 2821"/>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D4101E1B-E32F-CD46-8DA1-E347D7B6FDAB}"/>
              </a:ext>
            </a:extLst>
          </p:cNvPr>
          <p:cNvSpPr/>
          <p:nvPr/>
        </p:nvSpPr>
        <p:spPr>
          <a:xfrm>
            <a:off x="28917504" y="8458201"/>
            <a:ext cx="8458001" cy="13222552"/>
          </a:xfrm>
          <a:prstGeom prst="roundRect">
            <a:avLst>
              <a:gd name="adj" fmla="val 6326"/>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E32572D-75C4-8340-B97D-5BB931331AB9}"/>
              </a:ext>
            </a:extLst>
          </p:cNvPr>
          <p:cNvSpPr/>
          <p:nvPr/>
        </p:nvSpPr>
        <p:spPr>
          <a:xfrm>
            <a:off x="28917503" y="22143772"/>
            <a:ext cx="8458002" cy="4299480"/>
          </a:xfrm>
          <a:prstGeom prst="roundRect">
            <a:avLst>
              <a:gd name="adj" fmla="val 11553"/>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FF40C643-D9D9-8442-BE36-0266166A6CEE}"/>
              </a:ext>
            </a:extLst>
          </p:cNvPr>
          <p:cNvSpPr/>
          <p:nvPr/>
        </p:nvSpPr>
        <p:spPr>
          <a:xfrm>
            <a:off x="28917502" y="26906271"/>
            <a:ext cx="8458003" cy="5167313"/>
          </a:xfrm>
          <a:prstGeom prst="roundRect">
            <a:avLst>
              <a:gd name="adj" fmla="val 10224"/>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2846" y="23534157"/>
            <a:ext cx="7594004"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6" y="28312532"/>
            <a:ext cx="759400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28" name="TextBox 27">
            <a:extLst>
              <a:ext uri="{FF2B5EF4-FFF2-40B4-BE49-F238E27FC236}">
                <a16:creationId xmlns:a16="http://schemas.microsoft.com/office/drawing/2014/main" id="{BAA311BD-8E8A-214F-87E0-EF96785B9B94}"/>
              </a:ext>
            </a:extLst>
          </p:cNvPr>
          <p:cNvSpPr txBox="1"/>
          <p:nvPr/>
        </p:nvSpPr>
        <p:spPr>
          <a:xfrm>
            <a:off x="1578506" y="8664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0" name="TextBox 29">
            <a:extLst>
              <a:ext uri="{FF2B5EF4-FFF2-40B4-BE49-F238E27FC236}">
                <a16:creationId xmlns:a16="http://schemas.microsoft.com/office/drawing/2014/main" id="{2EB97797-2993-C44F-AC41-2516A998B026}"/>
              </a:ext>
            </a:extLst>
          </p:cNvPr>
          <p:cNvSpPr txBox="1"/>
          <p:nvPr/>
        </p:nvSpPr>
        <p:spPr>
          <a:xfrm>
            <a:off x="1578506" y="15975074"/>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2" name="TextBox 31">
            <a:extLst>
              <a:ext uri="{FF2B5EF4-FFF2-40B4-BE49-F238E27FC236}">
                <a16:creationId xmlns:a16="http://schemas.microsoft.com/office/drawing/2014/main" id="{6935B1F8-8DC1-3345-B6F2-EFBF3560F7F7}"/>
              </a:ext>
            </a:extLst>
          </p:cNvPr>
          <p:cNvSpPr txBox="1"/>
          <p:nvPr/>
        </p:nvSpPr>
        <p:spPr>
          <a:xfrm>
            <a:off x="1578506" y="19713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4" name="TextBox 33">
            <a:extLst>
              <a:ext uri="{FF2B5EF4-FFF2-40B4-BE49-F238E27FC236}">
                <a16:creationId xmlns:a16="http://schemas.microsoft.com/office/drawing/2014/main" id="{BFD6DE6E-AA3D-484A-AC53-DB30718BA456}"/>
              </a:ext>
            </a:extLst>
          </p:cNvPr>
          <p:cNvSpPr txBox="1"/>
          <p:nvPr/>
        </p:nvSpPr>
        <p:spPr>
          <a:xfrm>
            <a:off x="10830521" y="8664636"/>
            <a:ext cx="7423349"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6" name="TextBox 35">
            <a:extLst>
              <a:ext uri="{FF2B5EF4-FFF2-40B4-BE49-F238E27FC236}">
                <a16:creationId xmlns:a16="http://schemas.microsoft.com/office/drawing/2014/main" id="{CEACD681-CF34-164E-8700-8D8876E95374}"/>
              </a:ext>
            </a:extLst>
          </p:cNvPr>
          <p:cNvSpPr txBox="1"/>
          <p:nvPr/>
        </p:nvSpPr>
        <p:spPr>
          <a:xfrm>
            <a:off x="29464597" y="8664636"/>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38" name="TextBox 37">
            <a:extLst>
              <a:ext uri="{FF2B5EF4-FFF2-40B4-BE49-F238E27FC236}">
                <a16:creationId xmlns:a16="http://schemas.microsoft.com/office/drawing/2014/main" id="{CA54FB6C-AD20-9443-B006-93DDABE0A2D6}"/>
              </a:ext>
            </a:extLst>
          </p:cNvPr>
          <p:cNvSpPr txBox="1"/>
          <p:nvPr/>
        </p:nvSpPr>
        <p:spPr>
          <a:xfrm>
            <a:off x="29432846" y="22350207"/>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0" name="TextBox 39">
            <a:extLst>
              <a:ext uri="{FF2B5EF4-FFF2-40B4-BE49-F238E27FC236}">
                <a16:creationId xmlns:a16="http://schemas.microsoft.com/office/drawing/2014/main" id="{69598B29-010B-B54F-90AF-8B096193A351}"/>
              </a:ext>
            </a:extLst>
          </p:cNvPr>
          <p:cNvSpPr txBox="1"/>
          <p:nvPr/>
        </p:nvSpPr>
        <p:spPr>
          <a:xfrm>
            <a:off x="29432846" y="27112708"/>
            <a:ext cx="688677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1" name="Rounded Rectangle 50">
            <a:extLst>
              <a:ext uri="{FF2B5EF4-FFF2-40B4-BE49-F238E27FC236}">
                <a16:creationId xmlns:a16="http://schemas.microsoft.com/office/drawing/2014/main" id="{1F422207-7547-9346-AAA9-434A1F790726}"/>
              </a:ext>
            </a:extLst>
          </p:cNvPr>
          <p:cNvSpPr/>
          <p:nvPr/>
        </p:nvSpPr>
        <p:spPr>
          <a:xfrm>
            <a:off x="1029296" y="3457575"/>
            <a:ext cx="36346209" cy="4000500"/>
          </a:xfrm>
          <a:prstGeom prst="roundRect">
            <a:avLst>
              <a:gd name="adj" fmla="val 1166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97D0403-0DCC-914E-B365-41B29947B122}"/>
              </a:ext>
            </a:extLst>
          </p:cNvPr>
          <p:cNvSpPr txBox="1"/>
          <p:nvPr/>
        </p:nvSpPr>
        <p:spPr>
          <a:xfrm>
            <a:off x="1543249" y="9815513"/>
            <a:ext cx="7536956" cy="512114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a:t>
            </a:r>
          </a:p>
        </p:txBody>
      </p:sp>
      <p:sp>
        <p:nvSpPr>
          <p:cNvPr id="44" name="TextBox 43">
            <a:extLst>
              <a:ext uri="{FF2B5EF4-FFF2-40B4-BE49-F238E27FC236}">
                <a16:creationId xmlns:a16="http://schemas.microsoft.com/office/drawing/2014/main" id="{5EFABD60-9B58-4344-B648-2CB38B2EDF2E}"/>
              </a:ext>
            </a:extLst>
          </p:cNvPr>
          <p:cNvSpPr txBox="1"/>
          <p:nvPr/>
        </p:nvSpPr>
        <p:spPr>
          <a:xfrm>
            <a:off x="1543249" y="17138212"/>
            <a:ext cx="753695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p:txBody>
      </p:sp>
      <p:sp>
        <p:nvSpPr>
          <p:cNvPr id="45" name="TextBox 44">
            <a:extLst>
              <a:ext uri="{FF2B5EF4-FFF2-40B4-BE49-F238E27FC236}">
                <a16:creationId xmlns:a16="http://schemas.microsoft.com/office/drawing/2014/main" id="{31FA14A4-2B67-DF49-81AD-FA01B19E1F2C}"/>
              </a:ext>
            </a:extLst>
          </p:cNvPr>
          <p:cNvSpPr txBox="1"/>
          <p:nvPr/>
        </p:nvSpPr>
        <p:spPr>
          <a:xfrm>
            <a:off x="1543249" y="20921400"/>
            <a:ext cx="753695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a:t>
            </a:r>
          </a:p>
        </p:txBody>
      </p:sp>
      <p:sp>
        <p:nvSpPr>
          <p:cNvPr id="57" name="TextBox 56">
            <a:extLst>
              <a:ext uri="{FF2B5EF4-FFF2-40B4-BE49-F238E27FC236}">
                <a16:creationId xmlns:a16="http://schemas.microsoft.com/office/drawing/2014/main" id="{ABDFEF52-2442-004B-9073-7E1C49C9AEB7}"/>
              </a:ext>
            </a:extLst>
          </p:cNvPr>
          <p:cNvSpPr txBox="1"/>
          <p:nvPr/>
        </p:nvSpPr>
        <p:spPr>
          <a:xfrm>
            <a:off x="29464597" y="18962842"/>
            <a:ext cx="7613645" cy="18883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a:t>
            </a:r>
          </a:p>
        </p:txBody>
      </p:sp>
      <p:sp>
        <p:nvSpPr>
          <p:cNvPr id="58" name="Rectangle 57">
            <a:extLst>
              <a:ext uri="{FF2B5EF4-FFF2-40B4-BE49-F238E27FC236}">
                <a16:creationId xmlns:a16="http://schemas.microsoft.com/office/drawing/2014/main" id="{9AA51C55-474D-F344-A1DE-3ACAA71003D4}"/>
              </a:ext>
            </a:extLst>
          </p:cNvPr>
          <p:cNvSpPr/>
          <p:nvPr/>
        </p:nvSpPr>
        <p:spPr>
          <a:xfrm>
            <a:off x="10830523"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F44D1E4D-525C-7641-9BA0-EE3DC7D580E7}"/>
              </a:ext>
            </a:extLst>
          </p:cNvPr>
          <p:cNvSpPr/>
          <p:nvPr/>
        </p:nvSpPr>
        <p:spPr>
          <a:xfrm>
            <a:off x="16683106"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Rectangle 59">
            <a:extLst>
              <a:ext uri="{FF2B5EF4-FFF2-40B4-BE49-F238E27FC236}">
                <a16:creationId xmlns:a16="http://schemas.microsoft.com/office/drawing/2014/main" id="{B14F4CB2-D13E-D140-B92C-8AB9210F1ED4}"/>
              </a:ext>
            </a:extLst>
          </p:cNvPr>
          <p:cNvSpPr/>
          <p:nvPr/>
        </p:nvSpPr>
        <p:spPr>
          <a:xfrm>
            <a:off x="10830522" y="24695864"/>
            <a:ext cx="16715976" cy="65826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1" name="Rectangle 60">
            <a:extLst>
              <a:ext uri="{FF2B5EF4-FFF2-40B4-BE49-F238E27FC236}">
                <a16:creationId xmlns:a16="http://schemas.microsoft.com/office/drawing/2014/main" id="{48AE22F1-090A-544A-93A7-8053FAD27060}"/>
              </a:ext>
            </a:extLst>
          </p:cNvPr>
          <p:cNvSpPr/>
          <p:nvPr/>
        </p:nvSpPr>
        <p:spPr>
          <a:xfrm>
            <a:off x="22535690" y="17111164"/>
            <a:ext cx="5010808" cy="3245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TextBox 61">
            <a:extLst>
              <a:ext uri="{FF2B5EF4-FFF2-40B4-BE49-F238E27FC236}">
                <a16:creationId xmlns:a16="http://schemas.microsoft.com/office/drawing/2014/main" id="{17731C35-B9AF-5348-BFB1-3D84CC5FCEFC}"/>
              </a:ext>
            </a:extLst>
          </p:cNvPr>
          <p:cNvSpPr txBox="1"/>
          <p:nvPr/>
        </p:nvSpPr>
        <p:spPr>
          <a:xfrm>
            <a:off x="10830521" y="20690410"/>
            <a:ext cx="16893874" cy="368434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p:txBody>
      </p:sp>
      <p:sp>
        <p:nvSpPr>
          <p:cNvPr id="63" name="Rectangle 62">
            <a:extLst>
              <a:ext uri="{FF2B5EF4-FFF2-40B4-BE49-F238E27FC236}">
                <a16:creationId xmlns:a16="http://schemas.microsoft.com/office/drawing/2014/main" id="{F565DB24-A507-3C44-A6D9-74DDA6CCF108}"/>
              </a:ext>
            </a:extLst>
          </p:cNvPr>
          <p:cNvSpPr/>
          <p:nvPr/>
        </p:nvSpPr>
        <p:spPr>
          <a:xfrm>
            <a:off x="1543249" y="23490338"/>
            <a:ext cx="7400925" cy="77881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3DFA5A0C-D4AB-DE48-8FB2-7725159B8770}"/>
              </a:ext>
            </a:extLst>
          </p:cNvPr>
          <p:cNvSpPr/>
          <p:nvPr/>
        </p:nvSpPr>
        <p:spPr>
          <a:xfrm>
            <a:off x="29432844" y="9994108"/>
            <a:ext cx="7428707" cy="83140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C7946AC8-EC3C-C74D-BC33-17B8B777E0D6}"/>
              </a:ext>
            </a:extLst>
          </p:cNvPr>
          <p:cNvSpPr/>
          <p:nvPr/>
        </p:nvSpPr>
        <p:spPr>
          <a:xfrm>
            <a:off x="10830521" y="9994107"/>
            <a:ext cx="16715976" cy="67007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1" name="TextBox 40">
            <a:extLst>
              <a:ext uri="{FF2B5EF4-FFF2-40B4-BE49-F238E27FC236}">
                <a16:creationId xmlns:a16="http://schemas.microsoft.com/office/drawing/2014/main" id="{9AED8B80-1E42-EB46-83FA-A89408791801}"/>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D0F9117-1D69-F84A-8FA1-7547B3B210D4}"/>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47" name="Rectangle 46">
            <a:extLst>
              <a:ext uri="{FF2B5EF4-FFF2-40B4-BE49-F238E27FC236}">
                <a16:creationId xmlns:a16="http://schemas.microsoft.com/office/drawing/2014/main" id="{00D83D0D-FA5E-5449-9C0F-29F948B6469A}"/>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8" name="Oval 47">
            <a:extLst>
              <a:ext uri="{FF2B5EF4-FFF2-40B4-BE49-F238E27FC236}">
                <a16:creationId xmlns:a16="http://schemas.microsoft.com/office/drawing/2014/main" id="{ADB749CE-6E21-284E-9973-6F0717CACB58}"/>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2" name="Picture 1">
            <a:extLst>
              <a:ext uri="{FF2B5EF4-FFF2-40B4-BE49-F238E27FC236}">
                <a16:creationId xmlns:a16="http://schemas.microsoft.com/office/drawing/2014/main" id="{E409A956-EECC-4258-B5AF-9298B6CBE4E5}"/>
              </a:ext>
            </a:extLst>
          </p:cNvPr>
          <p:cNvPicPr>
            <a:picLocks noChangeAspect="1"/>
          </p:cNvPicPr>
          <p:nvPr/>
        </p:nvPicPr>
        <p:blipFill>
          <a:blip r:embed="rId2"/>
          <a:stretch>
            <a:fillRect/>
          </a:stretch>
        </p:blipFill>
        <p:spPr>
          <a:xfrm>
            <a:off x="25946299" y="3226463"/>
            <a:ext cx="9394750" cy="1896020"/>
          </a:xfrm>
          <a:prstGeom prst="rect">
            <a:avLst/>
          </a:prstGeom>
        </p:spPr>
      </p:pic>
    </p:spTree>
    <p:extLst>
      <p:ext uri="{BB962C8B-B14F-4D97-AF65-F5344CB8AC3E}">
        <p14:creationId xmlns:p14="http://schemas.microsoft.com/office/powerpoint/2010/main" val="3228800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0CA76AE-F3FA-7843-9E50-8704132DA521}"/>
              </a:ext>
            </a:extLst>
          </p:cNvPr>
          <p:cNvSpPr/>
          <p:nvPr/>
        </p:nvSpPr>
        <p:spPr>
          <a:xfrm>
            <a:off x="0" y="0"/>
            <a:ext cx="38404800" cy="32918400"/>
          </a:xfrm>
          <a:prstGeom prst="rect">
            <a:avLst/>
          </a:prstGeom>
          <a:gradFill>
            <a:gsLst>
              <a:gs pos="0">
                <a:schemeClr val="bg1"/>
              </a:gs>
              <a:gs pos="100000">
                <a:srgbClr val="4A236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9" name="Rounded Rectangle 28">
            <a:extLst>
              <a:ext uri="{FF2B5EF4-FFF2-40B4-BE49-F238E27FC236}">
                <a16:creationId xmlns:a16="http://schemas.microsoft.com/office/drawing/2014/main" id="{82A376D1-ABE3-AC49-9A0F-F6C01455609D}"/>
              </a:ext>
            </a:extLst>
          </p:cNvPr>
          <p:cNvSpPr/>
          <p:nvPr/>
        </p:nvSpPr>
        <p:spPr>
          <a:xfrm>
            <a:off x="1029296" y="8458201"/>
            <a:ext cx="8428831" cy="18304432"/>
          </a:xfrm>
          <a:prstGeom prst="roundRect">
            <a:avLst>
              <a:gd name="adj" fmla="val 611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1DE9566-7971-0842-853A-DE74406291AB}"/>
              </a:ext>
            </a:extLst>
          </p:cNvPr>
          <p:cNvSpPr/>
          <p:nvPr/>
        </p:nvSpPr>
        <p:spPr>
          <a:xfrm>
            <a:off x="1029296" y="27278564"/>
            <a:ext cx="8428831" cy="4691061"/>
          </a:xfrm>
          <a:prstGeom prst="roundRect">
            <a:avLst>
              <a:gd name="adj" fmla="val 1085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67746259-ED08-D544-A85A-971F14A37476}"/>
              </a:ext>
            </a:extLst>
          </p:cNvPr>
          <p:cNvSpPr/>
          <p:nvPr/>
        </p:nvSpPr>
        <p:spPr>
          <a:xfrm>
            <a:off x="10301287" y="8458202"/>
            <a:ext cx="17816116" cy="4926541"/>
          </a:xfrm>
          <a:prstGeom prst="roundRect">
            <a:avLst>
              <a:gd name="adj" fmla="val 10006"/>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F26E6A80-1468-1C4F-A989-00B779C5FFD7}"/>
              </a:ext>
            </a:extLst>
          </p:cNvPr>
          <p:cNvSpPr/>
          <p:nvPr/>
        </p:nvSpPr>
        <p:spPr>
          <a:xfrm>
            <a:off x="10315178" y="13839825"/>
            <a:ext cx="8470504" cy="18129799"/>
          </a:xfrm>
          <a:prstGeom prst="roundRect">
            <a:avLst>
              <a:gd name="adj" fmla="val 5912"/>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219FC474-1D79-EF48-ABD8-8EABA72FFED7}"/>
              </a:ext>
            </a:extLst>
          </p:cNvPr>
          <p:cNvSpPr/>
          <p:nvPr/>
        </p:nvSpPr>
        <p:spPr>
          <a:xfrm>
            <a:off x="19631025" y="13839826"/>
            <a:ext cx="8486379" cy="18129798"/>
          </a:xfrm>
          <a:prstGeom prst="roundRect">
            <a:avLst>
              <a:gd name="adj" fmla="val 6325"/>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4F96B770-9114-8C4B-81EE-AEE4851F7F70}"/>
              </a:ext>
            </a:extLst>
          </p:cNvPr>
          <p:cNvSpPr/>
          <p:nvPr/>
        </p:nvSpPr>
        <p:spPr>
          <a:xfrm>
            <a:off x="28917503" y="8458200"/>
            <a:ext cx="8458003" cy="13075951"/>
          </a:xfrm>
          <a:prstGeom prst="roundRect">
            <a:avLst>
              <a:gd name="adj" fmla="val 6328"/>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59EC1AFA-C500-264C-9367-620673D989C7}"/>
              </a:ext>
            </a:extLst>
          </p:cNvPr>
          <p:cNvSpPr/>
          <p:nvPr/>
        </p:nvSpPr>
        <p:spPr>
          <a:xfrm>
            <a:off x="28917503" y="21976321"/>
            <a:ext cx="8458003" cy="4323291"/>
          </a:xfrm>
          <a:prstGeom prst="roundRect">
            <a:avLst>
              <a:gd name="adj" fmla="val 11136"/>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DC94D4D0-1A70-4F44-B755-4CAFFC3CE3B1}"/>
              </a:ext>
            </a:extLst>
          </p:cNvPr>
          <p:cNvSpPr/>
          <p:nvPr/>
        </p:nvSpPr>
        <p:spPr>
          <a:xfrm>
            <a:off x="28917503" y="26762633"/>
            <a:ext cx="8458003" cy="5167311"/>
          </a:xfrm>
          <a:prstGeom prst="roundRect">
            <a:avLst>
              <a:gd name="adj" fmla="val 10224"/>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2FA725-0E4F-6742-8A91-62AB532AA724}"/>
              </a:ext>
            </a:extLst>
          </p:cNvPr>
          <p:cNvSpPr txBox="1"/>
          <p:nvPr/>
        </p:nvSpPr>
        <p:spPr>
          <a:xfrm>
            <a:off x="29432846" y="23390519"/>
            <a:ext cx="7594004"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a:t>
            </a:r>
          </a:p>
        </p:txBody>
      </p:sp>
      <p:sp>
        <p:nvSpPr>
          <p:cNvPr id="25" name="TextBox 24">
            <a:extLst>
              <a:ext uri="{FF2B5EF4-FFF2-40B4-BE49-F238E27FC236}">
                <a16:creationId xmlns:a16="http://schemas.microsoft.com/office/drawing/2014/main" id="{6CCC9FD2-2D31-614C-9866-71CB153F7003}"/>
              </a:ext>
            </a:extLst>
          </p:cNvPr>
          <p:cNvSpPr txBox="1"/>
          <p:nvPr/>
        </p:nvSpPr>
        <p:spPr>
          <a:xfrm>
            <a:off x="29432846" y="28168893"/>
            <a:ext cx="7594004"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a:t>
            </a:r>
          </a:p>
        </p:txBody>
      </p:sp>
      <p:sp>
        <p:nvSpPr>
          <p:cNvPr id="30" name="TextBox 29">
            <a:extLst>
              <a:ext uri="{FF2B5EF4-FFF2-40B4-BE49-F238E27FC236}">
                <a16:creationId xmlns:a16="http://schemas.microsoft.com/office/drawing/2014/main" id="{9375E96C-7B58-FD4E-972D-71A9A4A81893}"/>
              </a:ext>
            </a:extLst>
          </p:cNvPr>
          <p:cNvSpPr txBox="1"/>
          <p:nvPr/>
        </p:nvSpPr>
        <p:spPr>
          <a:xfrm>
            <a:off x="1592726" y="8664636"/>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32" name="TextBox 31">
            <a:extLst>
              <a:ext uri="{FF2B5EF4-FFF2-40B4-BE49-F238E27FC236}">
                <a16:creationId xmlns:a16="http://schemas.microsoft.com/office/drawing/2014/main" id="{7BF4A075-105D-984B-94C5-39A128B27A95}"/>
              </a:ext>
            </a:extLst>
          </p:cNvPr>
          <p:cNvSpPr txBox="1"/>
          <p:nvPr/>
        </p:nvSpPr>
        <p:spPr>
          <a:xfrm>
            <a:off x="1592726" y="27484999"/>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a:t>
            </a:r>
            <a:r>
              <a:rPr lang="en-US" sz="4375" b="1" dirty="0">
                <a:solidFill>
                  <a:srgbClr val="BF5700"/>
                </a:solidFill>
                <a:latin typeface="Arial" panose="020B0604020202020204" pitchFamily="34" charset="0"/>
                <a:cs typeface="Arial" panose="020B0604020202020204" pitchFamily="34" charset="0"/>
              </a:rPr>
              <a:t> </a:t>
            </a:r>
            <a:r>
              <a:rPr lang="en-US" sz="4375" b="1" dirty="0">
                <a:solidFill>
                  <a:srgbClr val="4A2366"/>
                </a:solidFill>
                <a:latin typeface="Arial" panose="020B0604020202020204" pitchFamily="34" charset="0"/>
                <a:cs typeface="Arial" panose="020B0604020202020204" pitchFamily="34" charset="0"/>
              </a:rPr>
              <a:t>Goal</a:t>
            </a:r>
          </a:p>
        </p:txBody>
      </p:sp>
      <p:sp>
        <p:nvSpPr>
          <p:cNvPr id="34" name="TextBox 33">
            <a:extLst>
              <a:ext uri="{FF2B5EF4-FFF2-40B4-BE49-F238E27FC236}">
                <a16:creationId xmlns:a16="http://schemas.microsoft.com/office/drawing/2014/main" id="{9DBA06A1-C0E8-354D-8494-CF6D551CA90B}"/>
              </a:ext>
            </a:extLst>
          </p:cNvPr>
          <p:cNvSpPr txBox="1"/>
          <p:nvPr/>
        </p:nvSpPr>
        <p:spPr>
          <a:xfrm>
            <a:off x="10830521" y="8664636"/>
            <a:ext cx="7345083"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7597AB99-2E8A-C449-AB41-FBD59A85CEAE}"/>
              </a:ext>
            </a:extLst>
          </p:cNvPr>
          <p:cNvSpPr txBox="1"/>
          <p:nvPr/>
        </p:nvSpPr>
        <p:spPr>
          <a:xfrm>
            <a:off x="10830521" y="14046261"/>
            <a:ext cx="7423350"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a:t>
            </a:r>
          </a:p>
        </p:txBody>
      </p:sp>
      <p:sp>
        <p:nvSpPr>
          <p:cNvPr id="38" name="TextBox 37">
            <a:extLst>
              <a:ext uri="{FF2B5EF4-FFF2-40B4-BE49-F238E27FC236}">
                <a16:creationId xmlns:a16="http://schemas.microsoft.com/office/drawing/2014/main" id="{E4DE57B8-2814-6A4B-B0A9-826F7041EFB0}"/>
              </a:ext>
            </a:extLst>
          </p:cNvPr>
          <p:cNvSpPr txBox="1"/>
          <p:nvPr/>
        </p:nvSpPr>
        <p:spPr>
          <a:xfrm>
            <a:off x="20154900" y="14046261"/>
            <a:ext cx="717153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Results</a:t>
            </a:r>
          </a:p>
        </p:txBody>
      </p:sp>
      <p:sp>
        <p:nvSpPr>
          <p:cNvPr id="40" name="TextBox 39">
            <a:extLst>
              <a:ext uri="{FF2B5EF4-FFF2-40B4-BE49-F238E27FC236}">
                <a16:creationId xmlns:a16="http://schemas.microsoft.com/office/drawing/2014/main" id="{5C965D9B-9D02-544C-BC10-4B92AAAEE432}"/>
              </a:ext>
            </a:extLst>
          </p:cNvPr>
          <p:cNvSpPr txBox="1"/>
          <p:nvPr/>
        </p:nvSpPr>
        <p:spPr>
          <a:xfrm>
            <a:off x="29432846" y="8664636"/>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2" name="TextBox 41">
            <a:extLst>
              <a:ext uri="{FF2B5EF4-FFF2-40B4-BE49-F238E27FC236}">
                <a16:creationId xmlns:a16="http://schemas.microsoft.com/office/drawing/2014/main" id="{5900A203-626C-C349-B614-98A94635BFF0}"/>
              </a:ext>
            </a:extLst>
          </p:cNvPr>
          <p:cNvSpPr txBox="1"/>
          <p:nvPr/>
        </p:nvSpPr>
        <p:spPr>
          <a:xfrm>
            <a:off x="29432846" y="22182756"/>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4" name="TextBox 43">
            <a:extLst>
              <a:ext uri="{FF2B5EF4-FFF2-40B4-BE49-F238E27FC236}">
                <a16:creationId xmlns:a16="http://schemas.microsoft.com/office/drawing/2014/main" id="{F27E451E-3BB2-1245-8E12-679E8CFB2E62}"/>
              </a:ext>
            </a:extLst>
          </p:cNvPr>
          <p:cNvSpPr txBox="1"/>
          <p:nvPr/>
        </p:nvSpPr>
        <p:spPr>
          <a:xfrm>
            <a:off x="29432846" y="26969069"/>
            <a:ext cx="691852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5" name="Rounded Rectangle 54">
            <a:extLst>
              <a:ext uri="{FF2B5EF4-FFF2-40B4-BE49-F238E27FC236}">
                <a16:creationId xmlns:a16="http://schemas.microsoft.com/office/drawing/2014/main" id="{8C5D3289-DC83-134E-A793-95BF85D0FC2B}"/>
              </a:ext>
            </a:extLst>
          </p:cNvPr>
          <p:cNvSpPr/>
          <p:nvPr/>
        </p:nvSpPr>
        <p:spPr>
          <a:xfrm>
            <a:off x="1029296" y="3457575"/>
            <a:ext cx="36346209" cy="4000500"/>
          </a:xfrm>
          <a:prstGeom prst="roundRect">
            <a:avLst>
              <a:gd name="adj" fmla="val 1166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3CCCFE3-FA9F-164E-8829-675EE035B314}"/>
              </a:ext>
            </a:extLst>
          </p:cNvPr>
          <p:cNvSpPr txBox="1"/>
          <p:nvPr/>
        </p:nvSpPr>
        <p:spPr>
          <a:xfrm>
            <a:off x="1551001" y="9815514"/>
            <a:ext cx="7531675" cy="7635552"/>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a:t>
            </a:r>
          </a:p>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p:txBody>
      </p:sp>
      <p:sp>
        <p:nvSpPr>
          <p:cNvPr id="49" name="TextBox 48">
            <a:extLst>
              <a:ext uri="{FF2B5EF4-FFF2-40B4-BE49-F238E27FC236}">
                <a16:creationId xmlns:a16="http://schemas.microsoft.com/office/drawing/2014/main" id="{9782A6DF-7025-2B4A-AB95-86F817B919D2}"/>
              </a:ext>
            </a:extLst>
          </p:cNvPr>
          <p:cNvSpPr txBox="1"/>
          <p:nvPr/>
        </p:nvSpPr>
        <p:spPr>
          <a:xfrm>
            <a:off x="1551002" y="28670646"/>
            <a:ext cx="7531675"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a:p>
            <a:r>
              <a:rPr lang="en-US" sz="2334" dirty="0">
                <a:latin typeface="Arial" panose="020B0604020202020204" pitchFamily="34" charset="0"/>
                <a:cs typeface="Arial" panose="020B0604020202020204" pitchFamily="34" charset="0"/>
              </a:rPr>
              <a:t>Ugiatempore evenis rae doluptatum fugiam earchitiam dit, tempe</a:t>
            </a:r>
          </a:p>
        </p:txBody>
      </p:sp>
      <p:sp>
        <p:nvSpPr>
          <p:cNvPr id="50" name="TextBox 49">
            <a:extLst>
              <a:ext uri="{FF2B5EF4-FFF2-40B4-BE49-F238E27FC236}">
                <a16:creationId xmlns:a16="http://schemas.microsoft.com/office/drawing/2014/main" id="{7A14C1DF-8035-4645-A1C5-C1637EBD5879}"/>
              </a:ext>
            </a:extLst>
          </p:cNvPr>
          <p:cNvSpPr txBox="1"/>
          <p:nvPr/>
        </p:nvSpPr>
        <p:spPr>
          <a:xfrm>
            <a:off x="29444976" y="18381126"/>
            <a:ext cx="76322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61" name="TextBox 60">
            <a:extLst>
              <a:ext uri="{FF2B5EF4-FFF2-40B4-BE49-F238E27FC236}">
                <a16:creationId xmlns:a16="http://schemas.microsoft.com/office/drawing/2014/main" id="{D4BC5A92-5C7C-F64C-945F-5D66E8D9100E}"/>
              </a:ext>
            </a:extLst>
          </p:cNvPr>
          <p:cNvSpPr txBox="1"/>
          <p:nvPr/>
        </p:nvSpPr>
        <p:spPr>
          <a:xfrm>
            <a:off x="10830521" y="15243233"/>
            <a:ext cx="7534566"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a:t>
            </a:r>
          </a:p>
        </p:txBody>
      </p:sp>
      <p:sp>
        <p:nvSpPr>
          <p:cNvPr id="62" name="TextBox 61">
            <a:extLst>
              <a:ext uri="{FF2B5EF4-FFF2-40B4-BE49-F238E27FC236}">
                <a16:creationId xmlns:a16="http://schemas.microsoft.com/office/drawing/2014/main" id="{2D5BA081-6333-AD49-A7B8-3D0E37AD201F}"/>
              </a:ext>
            </a:extLst>
          </p:cNvPr>
          <p:cNvSpPr txBox="1"/>
          <p:nvPr/>
        </p:nvSpPr>
        <p:spPr>
          <a:xfrm>
            <a:off x="20154900" y="26372888"/>
            <a:ext cx="7560214"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 solupta spellande moluptionem consequae volum audanto tatiae sam quodit quaerumquiam ex eatquid eliqui dolupta tiatiumet et voluptae sequi consent, occusa inciend itatqui tem quis idest iligenti dolesti nvenda que comnient que nessi sandianis con et adi sit, occum fugiaestibea doloris ut quaspic tem licidita voluptatus ent eos res dolorescimus doloreptur, erem dignatist, </a:t>
            </a:r>
          </a:p>
        </p:txBody>
      </p:sp>
      <p:sp>
        <p:nvSpPr>
          <p:cNvPr id="64" name="Rectangle 63">
            <a:extLst>
              <a:ext uri="{FF2B5EF4-FFF2-40B4-BE49-F238E27FC236}">
                <a16:creationId xmlns:a16="http://schemas.microsoft.com/office/drawing/2014/main" id="{36C95DC2-08A4-8543-A3F4-34C4F18E31E5}"/>
              </a:ext>
            </a:extLst>
          </p:cNvPr>
          <p:cNvSpPr/>
          <p:nvPr/>
        </p:nvSpPr>
        <p:spPr>
          <a:xfrm>
            <a:off x="20145574" y="15318847"/>
            <a:ext cx="7400925" cy="104993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7EED44D3-28A3-C842-9C17-0FC23F02BE4B}"/>
              </a:ext>
            </a:extLst>
          </p:cNvPr>
          <p:cNvSpPr/>
          <p:nvPr/>
        </p:nvSpPr>
        <p:spPr>
          <a:xfrm>
            <a:off x="1551001" y="17771383"/>
            <a:ext cx="7400925" cy="80467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6" name="Rectangle 65">
            <a:extLst>
              <a:ext uri="{FF2B5EF4-FFF2-40B4-BE49-F238E27FC236}">
                <a16:creationId xmlns:a16="http://schemas.microsoft.com/office/drawing/2014/main" id="{6A3ED1F9-3140-D94D-9133-30FC2F64059C}"/>
              </a:ext>
            </a:extLst>
          </p:cNvPr>
          <p:cNvSpPr/>
          <p:nvPr/>
        </p:nvSpPr>
        <p:spPr>
          <a:xfrm>
            <a:off x="29432846" y="9995132"/>
            <a:ext cx="7428706" cy="78932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8" name="Rectangle 67">
            <a:extLst>
              <a:ext uri="{FF2B5EF4-FFF2-40B4-BE49-F238E27FC236}">
                <a16:creationId xmlns:a16="http://schemas.microsoft.com/office/drawing/2014/main" id="{0C996F36-2C97-6E43-ABD8-95EBEFEB3CA5}"/>
              </a:ext>
            </a:extLst>
          </p:cNvPr>
          <p:cNvSpPr/>
          <p:nvPr/>
        </p:nvSpPr>
        <p:spPr>
          <a:xfrm>
            <a:off x="10852946" y="22484652"/>
            <a:ext cx="7400925" cy="38151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9" name="Rectangle 68">
            <a:extLst>
              <a:ext uri="{FF2B5EF4-FFF2-40B4-BE49-F238E27FC236}">
                <a16:creationId xmlns:a16="http://schemas.microsoft.com/office/drawing/2014/main" id="{0C54A256-E57C-4A46-AB42-FFC43A84820E}"/>
              </a:ext>
            </a:extLst>
          </p:cNvPr>
          <p:cNvSpPr/>
          <p:nvPr/>
        </p:nvSpPr>
        <p:spPr>
          <a:xfrm>
            <a:off x="10830522" y="9815514"/>
            <a:ext cx="16715977" cy="308133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5" name="TextBox 44">
            <a:extLst>
              <a:ext uri="{FF2B5EF4-FFF2-40B4-BE49-F238E27FC236}">
                <a16:creationId xmlns:a16="http://schemas.microsoft.com/office/drawing/2014/main" id="{DC8D4850-9BEF-1340-B014-3F85100815E4}"/>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2D2A26E-A13A-F342-840B-BE96BA135605}"/>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51" name="Rectangle 50">
            <a:extLst>
              <a:ext uri="{FF2B5EF4-FFF2-40B4-BE49-F238E27FC236}">
                <a16:creationId xmlns:a16="http://schemas.microsoft.com/office/drawing/2014/main" id="{4674BB74-4411-EB40-945D-A9E95DE08B75}"/>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52" name="Oval 51">
            <a:extLst>
              <a:ext uri="{FF2B5EF4-FFF2-40B4-BE49-F238E27FC236}">
                <a16:creationId xmlns:a16="http://schemas.microsoft.com/office/drawing/2014/main" id="{B93F41C1-1568-4740-963E-5368E697ECBB}"/>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2" name="Picture 1">
            <a:extLst>
              <a:ext uri="{FF2B5EF4-FFF2-40B4-BE49-F238E27FC236}">
                <a16:creationId xmlns:a16="http://schemas.microsoft.com/office/drawing/2014/main" id="{7F6BCA0E-2E10-434B-A3B8-3E08A50F5468}"/>
              </a:ext>
            </a:extLst>
          </p:cNvPr>
          <p:cNvPicPr>
            <a:picLocks noChangeAspect="1"/>
          </p:cNvPicPr>
          <p:nvPr/>
        </p:nvPicPr>
        <p:blipFill>
          <a:blip r:embed="rId2"/>
          <a:stretch>
            <a:fillRect/>
          </a:stretch>
        </p:blipFill>
        <p:spPr>
          <a:xfrm>
            <a:off x="25946299" y="3199249"/>
            <a:ext cx="9394750" cy="1896020"/>
          </a:xfrm>
          <a:prstGeom prst="rect">
            <a:avLst/>
          </a:prstGeom>
        </p:spPr>
      </p:pic>
      <p:pic>
        <p:nvPicPr>
          <p:cNvPr id="3" name="Picture 2">
            <a:extLst>
              <a:ext uri="{FF2B5EF4-FFF2-40B4-BE49-F238E27FC236}">
                <a16:creationId xmlns:a16="http://schemas.microsoft.com/office/drawing/2014/main" id="{534E696A-A415-4149-BBC6-A35C5E9EEC0D}"/>
              </a:ext>
            </a:extLst>
          </p:cNvPr>
          <p:cNvPicPr>
            <a:picLocks noChangeAspect="1"/>
          </p:cNvPicPr>
          <p:nvPr/>
        </p:nvPicPr>
        <p:blipFill>
          <a:blip r:embed="rId3"/>
          <a:stretch>
            <a:fillRect/>
          </a:stretch>
        </p:blipFill>
        <p:spPr>
          <a:xfrm>
            <a:off x="10843983" y="18181056"/>
            <a:ext cx="7401185" cy="3816427"/>
          </a:xfrm>
          <a:prstGeom prst="rect">
            <a:avLst/>
          </a:prstGeom>
        </p:spPr>
      </p:pic>
      <p:pic>
        <p:nvPicPr>
          <p:cNvPr id="4" name="Picture 3">
            <a:extLst>
              <a:ext uri="{FF2B5EF4-FFF2-40B4-BE49-F238E27FC236}">
                <a16:creationId xmlns:a16="http://schemas.microsoft.com/office/drawing/2014/main" id="{9BAFDCA2-4CE0-4A3D-AF4E-D20CF732674B}"/>
              </a:ext>
            </a:extLst>
          </p:cNvPr>
          <p:cNvPicPr>
            <a:picLocks noChangeAspect="1"/>
          </p:cNvPicPr>
          <p:nvPr/>
        </p:nvPicPr>
        <p:blipFill>
          <a:blip r:embed="rId4"/>
          <a:stretch>
            <a:fillRect/>
          </a:stretch>
        </p:blipFill>
        <p:spPr>
          <a:xfrm>
            <a:off x="10843983" y="26848653"/>
            <a:ext cx="7401185" cy="3816427"/>
          </a:xfrm>
          <a:prstGeom prst="rect">
            <a:avLst/>
          </a:prstGeom>
        </p:spPr>
      </p:pic>
    </p:spTree>
    <p:extLst>
      <p:ext uri="{BB962C8B-B14F-4D97-AF65-F5344CB8AC3E}">
        <p14:creationId xmlns:p14="http://schemas.microsoft.com/office/powerpoint/2010/main" val="2334856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D70CE21-9B1A-5B44-96D0-A57789F3D840}"/>
              </a:ext>
            </a:extLst>
          </p:cNvPr>
          <p:cNvSpPr/>
          <p:nvPr/>
        </p:nvSpPr>
        <p:spPr>
          <a:xfrm>
            <a:off x="0" y="0"/>
            <a:ext cx="38404800" cy="32918400"/>
          </a:xfrm>
          <a:prstGeom prst="rect">
            <a:avLst/>
          </a:prstGeom>
          <a:gradFill flip="none" rotWithShape="1">
            <a:gsLst>
              <a:gs pos="0">
                <a:schemeClr val="bg1"/>
              </a:gs>
              <a:gs pos="100000">
                <a:srgbClr val="4A23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6" name="Rounded Rectangle 25">
            <a:extLst>
              <a:ext uri="{FF2B5EF4-FFF2-40B4-BE49-F238E27FC236}">
                <a16:creationId xmlns:a16="http://schemas.microsoft.com/office/drawing/2014/main" id="{CFEB7313-495D-5A45-B5E9-13533BCE2EB1}"/>
              </a:ext>
            </a:extLst>
          </p:cNvPr>
          <p:cNvSpPr/>
          <p:nvPr/>
        </p:nvSpPr>
        <p:spPr>
          <a:xfrm>
            <a:off x="1029296" y="8458201"/>
            <a:ext cx="9772054" cy="6810729"/>
          </a:xfrm>
          <a:prstGeom prst="roundRect">
            <a:avLst>
              <a:gd name="adj" fmla="val 757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ADC45AD7-151E-6446-96C5-BDBAC75CEF86}"/>
              </a:ext>
            </a:extLst>
          </p:cNvPr>
          <p:cNvSpPr/>
          <p:nvPr/>
        </p:nvSpPr>
        <p:spPr>
          <a:xfrm>
            <a:off x="1054940" y="15734447"/>
            <a:ext cx="9772054" cy="3317670"/>
          </a:xfrm>
          <a:prstGeom prst="roundRect">
            <a:avLst>
              <a:gd name="adj" fmla="val 14791"/>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8AC4D36C-2C9E-0141-B549-DA18F5ADCD8A}"/>
              </a:ext>
            </a:extLst>
          </p:cNvPr>
          <p:cNvSpPr/>
          <p:nvPr/>
        </p:nvSpPr>
        <p:spPr>
          <a:xfrm>
            <a:off x="1029296" y="19512795"/>
            <a:ext cx="9772054" cy="12324949"/>
          </a:xfrm>
          <a:prstGeom prst="roundRect">
            <a:avLst>
              <a:gd name="adj" fmla="val 5778"/>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68764D5-8426-4F43-8677-857CC3B7013C}"/>
              </a:ext>
            </a:extLst>
          </p:cNvPr>
          <p:cNvSpPr/>
          <p:nvPr/>
        </p:nvSpPr>
        <p:spPr>
          <a:xfrm>
            <a:off x="11658403" y="8458200"/>
            <a:ext cx="15058825" cy="23379544"/>
          </a:xfrm>
          <a:prstGeom prst="roundRect">
            <a:avLst>
              <a:gd name="adj" fmla="val 3609"/>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98AA989-5F71-7E43-80D9-2251410F7B80}"/>
              </a:ext>
            </a:extLst>
          </p:cNvPr>
          <p:cNvSpPr/>
          <p:nvPr/>
        </p:nvSpPr>
        <p:spPr>
          <a:xfrm>
            <a:off x="27603450" y="8458200"/>
            <a:ext cx="9772055" cy="12885865"/>
          </a:xfrm>
          <a:prstGeom prst="roundRect">
            <a:avLst>
              <a:gd name="adj" fmla="val 5598"/>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A621D1C3-B755-EF44-9142-10F498AA58DF}"/>
              </a:ext>
            </a:extLst>
          </p:cNvPr>
          <p:cNvSpPr/>
          <p:nvPr/>
        </p:nvSpPr>
        <p:spPr>
          <a:xfrm>
            <a:off x="27668590" y="21819907"/>
            <a:ext cx="9772055" cy="4293985"/>
          </a:xfrm>
          <a:prstGeom prst="roundRect">
            <a:avLst>
              <a:gd name="adj" fmla="val 11160"/>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0105495C-C269-EB4C-A908-266E80ED424B}"/>
              </a:ext>
            </a:extLst>
          </p:cNvPr>
          <p:cNvSpPr/>
          <p:nvPr/>
        </p:nvSpPr>
        <p:spPr>
          <a:xfrm>
            <a:off x="27668590" y="26589733"/>
            <a:ext cx="9772055" cy="5154492"/>
          </a:xfrm>
          <a:prstGeom prst="roundRect">
            <a:avLst>
              <a:gd name="adj" fmla="val 956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A8FFCE5-9811-C541-BAEF-E61E890EBD22}"/>
              </a:ext>
            </a:extLst>
          </p:cNvPr>
          <p:cNvSpPr txBox="1"/>
          <p:nvPr/>
        </p:nvSpPr>
        <p:spPr>
          <a:xfrm>
            <a:off x="28182543" y="23204797"/>
            <a:ext cx="8894631"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a:t>
            </a:r>
          </a:p>
        </p:txBody>
      </p:sp>
      <p:sp>
        <p:nvSpPr>
          <p:cNvPr id="25" name="TextBox 24">
            <a:extLst>
              <a:ext uri="{FF2B5EF4-FFF2-40B4-BE49-F238E27FC236}">
                <a16:creationId xmlns:a16="http://schemas.microsoft.com/office/drawing/2014/main" id="{988C4C15-2C03-0B49-95A9-8826656316BF}"/>
              </a:ext>
            </a:extLst>
          </p:cNvPr>
          <p:cNvSpPr txBox="1"/>
          <p:nvPr/>
        </p:nvSpPr>
        <p:spPr>
          <a:xfrm>
            <a:off x="28182543" y="27983172"/>
            <a:ext cx="8894631"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a:t>
            </a:r>
          </a:p>
        </p:txBody>
      </p:sp>
      <p:sp>
        <p:nvSpPr>
          <p:cNvPr id="27" name="TextBox 26">
            <a:extLst>
              <a:ext uri="{FF2B5EF4-FFF2-40B4-BE49-F238E27FC236}">
                <a16:creationId xmlns:a16="http://schemas.microsoft.com/office/drawing/2014/main" id="{D4DB1EA2-B500-2743-A29A-0CDBAB06E69C}"/>
              </a:ext>
            </a:extLst>
          </p:cNvPr>
          <p:cNvSpPr txBox="1"/>
          <p:nvPr/>
        </p:nvSpPr>
        <p:spPr>
          <a:xfrm>
            <a:off x="1517605" y="8664636"/>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Introduction</a:t>
            </a:r>
          </a:p>
        </p:txBody>
      </p:sp>
      <p:sp>
        <p:nvSpPr>
          <p:cNvPr id="29" name="TextBox 28">
            <a:extLst>
              <a:ext uri="{FF2B5EF4-FFF2-40B4-BE49-F238E27FC236}">
                <a16:creationId xmlns:a16="http://schemas.microsoft.com/office/drawing/2014/main" id="{74BBD05E-4B49-5247-A607-2C12293B6203}"/>
              </a:ext>
            </a:extLst>
          </p:cNvPr>
          <p:cNvSpPr txBox="1"/>
          <p:nvPr/>
        </p:nvSpPr>
        <p:spPr>
          <a:xfrm>
            <a:off x="1543250" y="15940881"/>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Research Goal</a:t>
            </a:r>
          </a:p>
        </p:txBody>
      </p:sp>
      <p:sp>
        <p:nvSpPr>
          <p:cNvPr id="34" name="TextBox 33">
            <a:extLst>
              <a:ext uri="{FF2B5EF4-FFF2-40B4-BE49-F238E27FC236}">
                <a16:creationId xmlns:a16="http://schemas.microsoft.com/office/drawing/2014/main" id="{7167B608-56D2-C141-812E-146016374B7A}"/>
              </a:ext>
            </a:extLst>
          </p:cNvPr>
          <p:cNvSpPr txBox="1"/>
          <p:nvPr/>
        </p:nvSpPr>
        <p:spPr>
          <a:xfrm>
            <a:off x="1517605" y="19719231"/>
            <a:ext cx="7711328"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Methods</a:t>
            </a:r>
          </a:p>
        </p:txBody>
      </p:sp>
      <p:sp>
        <p:nvSpPr>
          <p:cNvPr id="36" name="TextBox 35">
            <a:extLst>
              <a:ext uri="{FF2B5EF4-FFF2-40B4-BE49-F238E27FC236}">
                <a16:creationId xmlns:a16="http://schemas.microsoft.com/office/drawing/2014/main" id="{6ACB49C8-D87B-F84D-A71D-389CD7F079E1}"/>
              </a:ext>
            </a:extLst>
          </p:cNvPr>
          <p:cNvSpPr txBox="1"/>
          <p:nvPr/>
        </p:nvSpPr>
        <p:spPr>
          <a:xfrm>
            <a:off x="12172356" y="8664636"/>
            <a:ext cx="7382654"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Figures and Results</a:t>
            </a:r>
          </a:p>
        </p:txBody>
      </p:sp>
      <p:sp>
        <p:nvSpPr>
          <p:cNvPr id="38" name="TextBox 37">
            <a:extLst>
              <a:ext uri="{FF2B5EF4-FFF2-40B4-BE49-F238E27FC236}">
                <a16:creationId xmlns:a16="http://schemas.microsoft.com/office/drawing/2014/main" id="{8F06A471-7C96-C346-B83D-DDF3050EDD8B}"/>
              </a:ext>
            </a:extLst>
          </p:cNvPr>
          <p:cNvSpPr txBox="1"/>
          <p:nvPr/>
        </p:nvSpPr>
        <p:spPr>
          <a:xfrm>
            <a:off x="28117403" y="8664636"/>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Conclusion</a:t>
            </a:r>
          </a:p>
        </p:txBody>
      </p:sp>
      <p:sp>
        <p:nvSpPr>
          <p:cNvPr id="40" name="TextBox 39">
            <a:extLst>
              <a:ext uri="{FF2B5EF4-FFF2-40B4-BE49-F238E27FC236}">
                <a16:creationId xmlns:a16="http://schemas.microsoft.com/office/drawing/2014/main" id="{9845532E-C64C-8141-A3B4-D615B8645A5E}"/>
              </a:ext>
            </a:extLst>
          </p:cNvPr>
          <p:cNvSpPr txBox="1"/>
          <p:nvPr/>
        </p:nvSpPr>
        <p:spPr>
          <a:xfrm>
            <a:off x="28182543" y="22026342"/>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Acknowledgments</a:t>
            </a:r>
          </a:p>
        </p:txBody>
      </p:sp>
      <p:sp>
        <p:nvSpPr>
          <p:cNvPr id="42" name="TextBox 41">
            <a:extLst>
              <a:ext uri="{FF2B5EF4-FFF2-40B4-BE49-F238E27FC236}">
                <a16:creationId xmlns:a16="http://schemas.microsoft.com/office/drawing/2014/main" id="{79CB94A2-AB3F-DD47-B5B4-B3D2E9A397CB}"/>
              </a:ext>
            </a:extLst>
          </p:cNvPr>
          <p:cNvSpPr txBox="1"/>
          <p:nvPr/>
        </p:nvSpPr>
        <p:spPr>
          <a:xfrm>
            <a:off x="28182543" y="26796168"/>
            <a:ext cx="6948092" cy="765594"/>
          </a:xfrm>
          <a:prstGeom prst="rect">
            <a:avLst/>
          </a:prstGeom>
          <a:noFill/>
        </p:spPr>
        <p:txBody>
          <a:bodyPr wrap="square" rtlCol="0">
            <a:spAutoFit/>
          </a:bodyPr>
          <a:lstStyle/>
          <a:p>
            <a:r>
              <a:rPr lang="en-US" sz="4375" b="1" dirty="0">
                <a:solidFill>
                  <a:srgbClr val="4A2366"/>
                </a:solidFill>
                <a:latin typeface="Arial" panose="020B0604020202020204" pitchFamily="34" charset="0"/>
                <a:cs typeface="Arial" panose="020B0604020202020204" pitchFamily="34" charset="0"/>
              </a:rPr>
              <a:t>References</a:t>
            </a:r>
          </a:p>
        </p:txBody>
      </p:sp>
      <p:sp>
        <p:nvSpPr>
          <p:cNvPr id="51" name="Rounded Rectangle 50">
            <a:extLst>
              <a:ext uri="{FF2B5EF4-FFF2-40B4-BE49-F238E27FC236}">
                <a16:creationId xmlns:a16="http://schemas.microsoft.com/office/drawing/2014/main" id="{A56ED052-50E5-264B-95BF-22F97876B62D}"/>
              </a:ext>
            </a:extLst>
          </p:cNvPr>
          <p:cNvSpPr/>
          <p:nvPr/>
        </p:nvSpPr>
        <p:spPr>
          <a:xfrm>
            <a:off x="1029296" y="3457575"/>
            <a:ext cx="36346209" cy="4000500"/>
          </a:xfrm>
          <a:prstGeom prst="roundRect">
            <a:avLst>
              <a:gd name="adj" fmla="val 11667"/>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A560C06-626B-0440-8A30-99055CFE6CC9}"/>
              </a:ext>
            </a:extLst>
          </p:cNvPr>
          <p:cNvSpPr txBox="1"/>
          <p:nvPr/>
        </p:nvSpPr>
        <p:spPr>
          <a:xfrm>
            <a:off x="1543249" y="9815513"/>
            <a:ext cx="8991402"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a:t>
            </a:r>
          </a:p>
        </p:txBody>
      </p:sp>
      <p:sp>
        <p:nvSpPr>
          <p:cNvPr id="44" name="TextBox 43">
            <a:extLst>
              <a:ext uri="{FF2B5EF4-FFF2-40B4-BE49-F238E27FC236}">
                <a16:creationId xmlns:a16="http://schemas.microsoft.com/office/drawing/2014/main" id="{90E273CC-61ED-554B-B4DB-15C619EECA3A}"/>
              </a:ext>
            </a:extLst>
          </p:cNvPr>
          <p:cNvSpPr txBox="1"/>
          <p:nvPr/>
        </p:nvSpPr>
        <p:spPr>
          <a:xfrm>
            <a:off x="1543249" y="17138211"/>
            <a:ext cx="8991402"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45" name="TextBox 44">
            <a:extLst>
              <a:ext uri="{FF2B5EF4-FFF2-40B4-BE49-F238E27FC236}">
                <a16:creationId xmlns:a16="http://schemas.microsoft.com/office/drawing/2014/main" id="{FB3F2701-A75D-5748-B9C8-05E36AA4EC49}"/>
              </a:ext>
            </a:extLst>
          </p:cNvPr>
          <p:cNvSpPr txBox="1"/>
          <p:nvPr/>
        </p:nvSpPr>
        <p:spPr>
          <a:xfrm>
            <a:off x="1551003" y="30138377"/>
            <a:ext cx="8991402"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a:t>
            </a:r>
          </a:p>
        </p:txBody>
      </p:sp>
      <p:sp>
        <p:nvSpPr>
          <p:cNvPr id="57" name="TextBox 56">
            <a:extLst>
              <a:ext uri="{FF2B5EF4-FFF2-40B4-BE49-F238E27FC236}">
                <a16:creationId xmlns:a16="http://schemas.microsoft.com/office/drawing/2014/main" id="{06C3CF65-3FB3-A049-BC86-3E16B5EBC9C9}"/>
              </a:ext>
            </a:extLst>
          </p:cNvPr>
          <p:cNvSpPr txBox="1"/>
          <p:nvPr/>
        </p:nvSpPr>
        <p:spPr>
          <a:xfrm>
            <a:off x="28182543" y="18521413"/>
            <a:ext cx="8910480"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a:t>
            </a:r>
          </a:p>
        </p:txBody>
      </p:sp>
      <p:sp>
        <p:nvSpPr>
          <p:cNvPr id="58" name="Rectangle 57">
            <a:extLst>
              <a:ext uri="{FF2B5EF4-FFF2-40B4-BE49-F238E27FC236}">
                <a16:creationId xmlns:a16="http://schemas.microsoft.com/office/drawing/2014/main" id="{BAE7E2AF-3B08-DE40-872F-951C0280A579}"/>
              </a:ext>
            </a:extLst>
          </p:cNvPr>
          <p:cNvSpPr/>
          <p:nvPr/>
        </p:nvSpPr>
        <p:spPr>
          <a:xfrm>
            <a:off x="12195365"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59" name="Rectangle 58">
            <a:extLst>
              <a:ext uri="{FF2B5EF4-FFF2-40B4-BE49-F238E27FC236}">
                <a16:creationId xmlns:a16="http://schemas.microsoft.com/office/drawing/2014/main" id="{7590E78B-DC83-2E46-AECB-AB72E304AA01}"/>
              </a:ext>
            </a:extLst>
          </p:cNvPr>
          <p:cNvSpPr/>
          <p:nvPr/>
        </p:nvSpPr>
        <p:spPr>
          <a:xfrm>
            <a:off x="12172355" y="24695863"/>
            <a:ext cx="14060091" cy="61859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0" name="TextBox 59">
            <a:extLst>
              <a:ext uri="{FF2B5EF4-FFF2-40B4-BE49-F238E27FC236}">
                <a16:creationId xmlns:a16="http://schemas.microsoft.com/office/drawing/2014/main" id="{E4323D48-E09A-054D-82FF-85274A2562FA}"/>
              </a:ext>
            </a:extLst>
          </p:cNvPr>
          <p:cNvSpPr txBox="1"/>
          <p:nvPr/>
        </p:nvSpPr>
        <p:spPr>
          <a:xfrm>
            <a:off x="12172355" y="21123306"/>
            <a:ext cx="14212338"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et</a:t>
            </a:r>
          </a:p>
        </p:txBody>
      </p:sp>
      <p:sp>
        <p:nvSpPr>
          <p:cNvPr id="61" name="Rectangle 60">
            <a:extLst>
              <a:ext uri="{FF2B5EF4-FFF2-40B4-BE49-F238E27FC236}">
                <a16:creationId xmlns:a16="http://schemas.microsoft.com/office/drawing/2014/main" id="{57C16B5A-3775-4142-927B-AFA800E2D705}"/>
              </a:ext>
            </a:extLst>
          </p:cNvPr>
          <p:cNvSpPr/>
          <p:nvPr/>
        </p:nvSpPr>
        <p:spPr>
          <a:xfrm>
            <a:off x="17010836" y="17930385"/>
            <a:ext cx="4386945"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2" name="Rectangle 61">
            <a:extLst>
              <a:ext uri="{FF2B5EF4-FFF2-40B4-BE49-F238E27FC236}">
                <a16:creationId xmlns:a16="http://schemas.microsoft.com/office/drawing/2014/main" id="{820DABCC-7DA8-F444-8518-540B7DDEFE54}"/>
              </a:ext>
            </a:extLst>
          </p:cNvPr>
          <p:cNvSpPr/>
          <p:nvPr/>
        </p:nvSpPr>
        <p:spPr>
          <a:xfrm>
            <a:off x="21826306" y="17958064"/>
            <a:ext cx="4406140"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3" name="Rectangle 62">
            <a:extLst>
              <a:ext uri="{FF2B5EF4-FFF2-40B4-BE49-F238E27FC236}">
                <a16:creationId xmlns:a16="http://schemas.microsoft.com/office/drawing/2014/main" id="{5121D39E-F058-0249-A2E6-FA8ABB78279B}"/>
              </a:ext>
            </a:extLst>
          </p:cNvPr>
          <p:cNvSpPr/>
          <p:nvPr/>
        </p:nvSpPr>
        <p:spPr>
          <a:xfrm>
            <a:off x="1543250" y="20921399"/>
            <a:ext cx="8744148" cy="853942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4" name="Rectangle 63">
            <a:extLst>
              <a:ext uri="{FF2B5EF4-FFF2-40B4-BE49-F238E27FC236}">
                <a16:creationId xmlns:a16="http://schemas.microsoft.com/office/drawing/2014/main" id="{D5C1CE48-6365-A949-B0F7-FCB9B234292E}"/>
              </a:ext>
            </a:extLst>
          </p:cNvPr>
          <p:cNvSpPr/>
          <p:nvPr/>
        </p:nvSpPr>
        <p:spPr>
          <a:xfrm>
            <a:off x="12172355" y="9838938"/>
            <a:ext cx="14060091" cy="75818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65" name="Rectangle 64">
            <a:extLst>
              <a:ext uri="{FF2B5EF4-FFF2-40B4-BE49-F238E27FC236}">
                <a16:creationId xmlns:a16="http://schemas.microsoft.com/office/drawing/2014/main" id="{DB5405CD-B1DE-ED41-8F95-058F914194A8}"/>
              </a:ext>
            </a:extLst>
          </p:cNvPr>
          <p:cNvSpPr/>
          <p:nvPr/>
        </p:nvSpPr>
        <p:spPr>
          <a:xfrm>
            <a:off x="28117403" y="9838938"/>
            <a:ext cx="8744149" cy="82465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6" name="TextBox 45">
            <a:extLst>
              <a:ext uri="{FF2B5EF4-FFF2-40B4-BE49-F238E27FC236}">
                <a16:creationId xmlns:a16="http://schemas.microsoft.com/office/drawing/2014/main" id="{5C2BF3C9-0F03-064C-9E55-E0B486EA02A1}"/>
              </a:ext>
            </a:extLst>
          </p:cNvPr>
          <p:cNvSpPr txBox="1"/>
          <p:nvPr/>
        </p:nvSpPr>
        <p:spPr>
          <a:xfrm>
            <a:off x="1551002" y="3547095"/>
            <a:ext cx="23955718" cy="1200329"/>
          </a:xfrm>
          <a:prstGeom prst="rect">
            <a:avLst/>
          </a:prstGeom>
          <a:noFill/>
        </p:spPr>
        <p:txBody>
          <a:bodyPr wrap="square" rtlCol="0">
            <a:spAutoFit/>
          </a:bodyPr>
          <a:lstStyle/>
          <a:p>
            <a:r>
              <a:rPr lang="en-US" sz="7200" b="1" dirty="0">
                <a:solidFill>
                  <a:srgbClr val="4A2366"/>
                </a:solidFill>
                <a:latin typeface="Arial" panose="020B0604020202020204" pitchFamily="34" charset="0"/>
                <a:cs typeface="Arial" panose="020B0604020202020204" pitchFamily="34" charset="0"/>
              </a:rPr>
              <a:t>Title of Research Project (simple, no jargon)</a:t>
            </a:r>
            <a:endParaRPr lang="en-US" sz="7200" b="1" dirty="0">
              <a:solidFill>
                <a:srgbClr val="BF57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A6E7346-C86A-5547-9356-9F790DEB2D49}"/>
              </a:ext>
            </a:extLst>
          </p:cNvPr>
          <p:cNvSpPr txBox="1"/>
          <p:nvPr/>
        </p:nvSpPr>
        <p:spPr>
          <a:xfrm>
            <a:off x="1551003" y="5767264"/>
            <a:ext cx="22852047"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[AUTHORS LINE] First Name Last Name</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First Name Last Name</a:t>
            </a:r>
            <a:r>
              <a:rPr lang="en-US" sz="3200" baseline="30000" dirty="0">
                <a:latin typeface="Arial" panose="020B0604020202020204" pitchFamily="34" charset="0"/>
                <a:cs typeface="Arial" panose="020B0604020202020204" pitchFamily="34" charset="0"/>
              </a:rPr>
              <a:t>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[DEPT./SCHOOL LINE] </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Department of Integrative Biology,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Department of Chemistry, College of Natural Sciences, Weber State University</a:t>
            </a:r>
          </a:p>
        </p:txBody>
      </p:sp>
      <p:sp>
        <p:nvSpPr>
          <p:cNvPr id="49" name="Rectangle 48">
            <a:extLst>
              <a:ext uri="{FF2B5EF4-FFF2-40B4-BE49-F238E27FC236}">
                <a16:creationId xmlns:a16="http://schemas.microsoft.com/office/drawing/2014/main" id="{C8FD5D10-23C4-8E47-B0BB-3810BA539964}"/>
              </a:ext>
            </a:extLst>
          </p:cNvPr>
          <p:cNvSpPr/>
          <p:nvPr/>
        </p:nvSpPr>
        <p:spPr>
          <a:xfrm>
            <a:off x="25946299" y="5249649"/>
            <a:ext cx="7669013" cy="19088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66" name="Oval 65">
            <a:extLst>
              <a:ext uri="{FF2B5EF4-FFF2-40B4-BE49-F238E27FC236}">
                <a16:creationId xmlns:a16="http://schemas.microsoft.com/office/drawing/2014/main" id="{476082FB-6C5B-4C45-952E-BBC03FE4E8D1}"/>
              </a:ext>
            </a:extLst>
          </p:cNvPr>
          <p:cNvSpPr/>
          <p:nvPr/>
        </p:nvSpPr>
        <p:spPr>
          <a:xfrm>
            <a:off x="34054892" y="5249648"/>
            <a:ext cx="2806660" cy="1882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4" name="Picture 3">
            <a:extLst>
              <a:ext uri="{FF2B5EF4-FFF2-40B4-BE49-F238E27FC236}">
                <a16:creationId xmlns:a16="http://schemas.microsoft.com/office/drawing/2014/main" id="{A4A6088E-F0AD-4A1C-9490-70544802BF3E}"/>
              </a:ext>
            </a:extLst>
          </p:cNvPr>
          <p:cNvPicPr>
            <a:picLocks noChangeAspect="1"/>
          </p:cNvPicPr>
          <p:nvPr/>
        </p:nvPicPr>
        <p:blipFill>
          <a:blip r:embed="rId2"/>
          <a:stretch>
            <a:fillRect/>
          </a:stretch>
        </p:blipFill>
        <p:spPr>
          <a:xfrm>
            <a:off x="25546477" y="3338305"/>
            <a:ext cx="9394750" cy="1896020"/>
          </a:xfrm>
          <a:prstGeom prst="rect">
            <a:avLst/>
          </a:prstGeom>
        </p:spPr>
      </p:pic>
    </p:spTree>
    <p:extLst>
      <p:ext uri="{BB962C8B-B14F-4D97-AF65-F5344CB8AC3E}">
        <p14:creationId xmlns:p14="http://schemas.microsoft.com/office/powerpoint/2010/main" val="125101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87657-E03A-7E44-9A35-205CA5A69503}"/>
              </a:ext>
            </a:extLst>
          </p:cNvPr>
          <p:cNvSpPr txBox="1"/>
          <p:nvPr/>
        </p:nvSpPr>
        <p:spPr>
          <a:xfrm>
            <a:off x="26597449" y="12199909"/>
            <a:ext cx="10299423" cy="2192908"/>
          </a:xfrm>
          <a:prstGeom prst="rect">
            <a:avLst/>
          </a:prstGeom>
          <a:noFill/>
        </p:spPr>
        <p:txBody>
          <a:bodyPr wrap="square" rtlCol="0">
            <a:spAutoFit/>
          </a:bodyPr>
          <a:lstStyle/>
          <a:p>
            <a:r>
              <a:rPr lang="en-US" sz="4550" b="1" dirty="0">
                <a:solidFill>
                  <a:srgbClr val="C00000"/>
                </a:solidFill>
              </a:rPr>
              <a:t>DO NOT </a:t>
            </a:r>
            <a:r>
              <a:rPr lang="en-US" sz="4550" b="1" dirty="0"/>
              <a:t>USE OUTDATED LOGOS</a:t>
            </a:r>
          </a:p>
          <a:p>
            <a:r>
              <a:rPr lang="en-US" sz="4550" dirty="0"/>
              <a:t>Check to make sure you are not using an outdated version of the logo.</a:t>
            </a:r>
          </a:p>
        </p:txBody>
      </p:sp>
      <p:sp>
        <p:nvSpPr>
          <p:cNvPr id="8" name="TextBox 7">
            <a:extLst>
              <a:ext uri="{FF2B5EF4-FFF2-40B4-BE49-F238E27FC236}">
                <a16:creationId xmlns:a16="http://schemas.microsoft.com/office/drawing/2014/main" id="{441B2CC4-1712-6F42-8660-75301B91A9BC}"/>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LOGOS</a:t>
            </a:r>
          </a:p>
        </p:txBody>
      </p:sp>
      <p:sp>
        <p:nvSpPr>
          <p:cNvPr id="5" name="TextBox 4">
            <a:extLst>
              <a:ext uri="{FF2B5EF4-FFF2-40B4-BE49-F238E27FC236}">
                <a16:creationId xmlns:a16="http://schemas.microsoft.com/office/drawing/2014/main" id="{4D26ECC9-4B20-434F-B5FF-CA74F3E72D7C}"/>
              </a:ext>
            </a:extLst>
          </p:cNvPr>
          <p:cNvSpPr txBox="1"/>
          <p:nvPr/>
        </p:nvSpPr>
        <p:spPr>
          <a:xfrm>
            <a:off x="26676626" y="16305463"/>
            <a:ext cx="10220246" cy="2893100"/>
          </a:xfrm>
          <a:prstGeom prst="rect">
            <a:avLst/>
          </a:prstGeom>
          <a:noFill/>
        </p:spPr>
        <p:txBody>
          <a:bodyPr wrap="square" rtlCol="0">
            <a:spAutoFit/>
          </a:bodyPr>
          <a:lstStyle/>
          <a:p>
            <a:r>
              <a:rPr lang="en-US" sz="4550" b="1" dirty="0">
                <a:solidFill>
                  <a:srgbClr val="C00000"/>
                </a:solidFill>
              </a:rPr>
              <a:t>DO NOT </a:t>
            </a:r>
            <a:r>
              <a:rPr lang="en-US" sz="4550" b="1" dirty="0"/>
              <a:t>USE REDUNDANT LOGOS</a:t>
            </a:r>
          </a:p>
          <a:p>
            <a:r>
              <a:rPr lang="en-US" sz="4550" dirty="0"/>
              <a:t>Consider the number of logos you are using and remove those that are repetitive. </a:t>
            </a:r>
          </a:p>
        </p:txBody>
      </p:sp>
      <p:sp>
        <p:nvSpPr>
          <p:cNvPr id="9" name="TextBox 8">
            <a:extLst>
              <a:ext uri="{FF2B5EF4-FFF2-40B4-BE49-F238E27FC236}">
                <a16:creationId xmlns:a16="http://schemas.microsoft.com/office/drawing/2014/main" id="{F731CB58-D9EE-8745-B715-3EB5C6D204B2}"/>
              </a:ext>
            </a:extLst>
          </p:cNvPr>
          <p:cNvSpPr txBox="1"/>
          <p:nvPr/>
        </p:nvSpPr>
        <p:spPr>
          <a:xfrm>
            <a:off x="1507928" y="5892022"/>
            <a:ext cx="23717250" cy="5870838"/>
          </a:xfrm>
          <a:prstGeom prst="rect">
            <a:avLst/>
          </a:prstGeom>
          <a:noFill/>
        </p:spPr>
        <p:txBody>
          <a:bodyPr wrap="square" rtlCol="0">
            <a:spAutoFit/>
          </a:bodyPr>
          <a:lstStyle/>
          <a:p>
            <a:r>
              <a:rPr lang="en-US" sz="6600" b="1" dirty="0"/>
              <a:t>FOR CURRENT LOGO DOWNLOADS</a:t>
            </a:r>
          </a:p>
          <a:p>
            <a:r>
              <a:rPr lang="en-US" sz="6600" dirty="0"/>
              <a:t>For more information about proper use versus misuse of WSU logos, and to download University-level logos or Colleges/Departments logos, visit:</a:t>
            </a:r>
          </a:p>
          <a:p>
            <a:r>
              <a:rPr lang="en-US" sz="6600" dirty="0">
                <a:hlinkClick r:id="rId2"/>
              </a:rPr>
              <a:t>https://weber.edu/brand/wsu_logos.html</a:t>
            </a:r>
            <a:endParaRPr lang="en-US" sz="6600" dirty="0"/>
          </a:p>
          <a:p>
            <a:endParaRPr lang="en-US" sz="4550" dirty="0"/>
          </a:p>
        </p:txBody>
      </p:sp>
      <p:sp>
        <p:nvSpPr>
          <p:cNvPr id="10" name="TextBox 9">
            <a:extLst>
              <a:ext uri="{FF2B5EF4-FFF2-40B4-BE49-F238E27FC236}">
                <a16:creationId xmlns:a16="http://schemas.microsoft.com/office/drawing/2014/main" id="{9F63D039-1B6B-EB4F-8A6D-9976D44B14C7}"/>
              </a:ext>
            </a:extLst>
          </p:cNvPr>
          <p:cNvSpPr txBox="1"/>
          <p:nvPr/>
        </p:nvSpPr>
        <p:spPr>
          <a:xfrm>
            <a:off x="1507928" y="11841911"/>
            <a:ext cx="20954507" cy="2893100"/>
          </a:xfrm>
          <a:prstGeom prst="rect">
            <a:avLst/>
          </a:prstGeom>
          <a:noFill/>
        </p:spPr>
        <p:txBody>
          <a:bodyPr wrap="square" rtlCol="0">
            <a:spAutoFit/>
          </a:bodyPr>
          <a:lstStyle/>
          <a:p>
            <a:r>
              <a:rPr lang="en-US" sz="4550" b="1" dirty="0"/>
              <a:t>INCLUDING OTHER LOGOS</a:t>
            </a:r>
          </a:p>
          <a:p>
            <a:r>
              <a:rPr lang="en-US" sz="4550" dirty="0"/>
              <a:t>If you need to include other logos, acknowledging funding support or partnership with other institutions, there are placeholders for such logos in the top right corner. Delete these gray shapes and position your logo files here.</a:t>
            </a:r>
          </a:p>
        </p:txBody>
      </p:sp>
      <p:pic>
        <p:nvPicPr>
          <p:cNvPr id="2" name="Picture 1">
            <a:extLst>
              <a:ext uri="{FF2B5EF4-FFF2-40B4-BE49-F238E27FC236}">
                <a16:creationId xmlns:a16="http://schemas.microsoft.com/office/drawing/2014/main" id="{14975E00-390D-4C50-B992-1F03B4C83063}"/>
              </a:ext>
            </a:extLst>
          </p:cNvPr>
          <p:cNvPicPr>
            <a:picLocks noChangeAspect="1"/>
          </p:cNvPicPr>
          <p:nvPr/>
        </p:nvPicPr>
        <p:blipFill rotWithShape="1">
          <a:blip r:embed="rId3"/>
          <a:srcRect l="4755"/>
          <a:stretch/>
        </p:blipFill>
        <p:spPr>
          <a:xfrm>
            <a:off x="7633252" y="16142787"/>
            <a:ext cx="12069195" cy="8758441"/>
          </a:xfrm>
          <a:prstGeom prst="rect">
            <a:avLst/>
          </a:prstGeom>
        </p:spPr>
      </p:pic>
    </p:spTree>
    <p:extLst>
      <p:ext uri="{BB962C8B-B14F-4D97-AF65-F5344CB8AC3E}">
        <p14:creationId xmlns:p14="http://schemas.microsoft.com/office/powerpoint/2010/main" val="287143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87657-E03A-7E44-9A35-205CA5A69503}"/>
              </a:ext>
            </a:extLst>
          </p:cNvPr>
          <p:cNvSpPr txBox="1"/>
          <p:nvPr/>
        </p:nvSpPr>
        <p:spPr>
          <a:xfrm>
            <a:off x="1428751" y="5910018"/>
            <a:ext cx="23141781" cy="2273699"/>
          </a:xfrm>
          <a:prstGeom prst="rect">
            <a:avLst/>
          </a:prstGeom>
          <a:noFill/>
        </p:spPr>
        <p:txBody>
          <a:bodyPr wrap="square" rtlCol="0">
            <a:spAutoFit/>
          </a:bodyPr>
          <a:lstStyle/>
          <a:p>
            <a:r>
              <a:rPr lang="en-US" sz="4725" b="1" dirty="0"/>
              <a:t>FUNDING LOGOS</a:t>
            </a:r>
          </a:p>
          <a:p>
            <a:r>
              <a:rPr lang="en-US" sz="4725" dirty="0"/>
              <a:t>Below are some of the logos students commonly use when creating a poster. Some logos have variants and you can choose whichever works better for your poster. </a:t>
            </a:r>
          </a:p>
        </p:txBody>
      </p:sp>
      <p:sp>
        <p:nvSpPr>
          <p:cNvPr id="8" name="TextBox 7">
            <a:extLst>
              <a:ext uri="{FF2B5EF4-FFF2-40B4-BE49-F238E27FC236}">
                <a16:creationId xmlns:a16="http://schemas.microsoft.com/office/drawing/2014/main" id="{441B2CC4-1712-6F42-8660-75301B91A9BC}"/>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LOGOS</a:t>
            </a:r>
          </a:p>
        </p:txBody>
      </p:sp>
      <p:pic>
        <p:nvPicPr>
          <p:cNvPr id="5" name="Picture 4">
            <a:extLst>
              <a:ext uri="{FF2B5EF4-FFF2-40B4-BE49-F238E27FC236}">
                <a16:creationId xmlns:a16="http://schemas.microsoft.com/office/drawing/2014/main" id="{8A3A3860-D4AB-4410-AD95-C97752E0DBA7}"/>
              </a:ext>
            </a:extLst>
          </p:cNvPr>
          <p:cNvPicPr>
            <a:picLocks noChangeAspect="1"/>
          </p:cNvPicPr>
          <p:nvPr/>
        </p:nvPicPr>
        <p:blipFill>
          <a:blip r:embed="rId2"/>
          <a:stretch>
            <a:fillRect/>
          </a:stretch>
        </p:blipFill>
        <p:spPr>
          <a:xfrm>
            <a:off x="10792691" y="9954959"/>
            <a:ext cx="7924782" cy="7924782"/>
          </a:xfrm>
          <a:prstGeom prst="rect">
            <a:avLst/>
          </a:prstGeom>
        </p:spPr>
      </p:pic>
      <p:pic>
        <p:nvPicPr>
          <p:cNvPr id="10" name="Picture 9">
            <a:extLst>
              <a:ext uri="{FF2B5EF4-FFF2-40B4-BE49-F238E27FC236}">
                <a16:creationId xmlns:a16="http://schemas.microsoft.com/office/drawing/2014/main" id="{2111EC00-3933-410C-AA2B-4E49F31157BD}"/>
              </a:ext>
            </a:extLst>
          </p:cNvPr>
          <p:cNvPicPr>
            <a:picLocks noChangeAspect="1"/>
          </p:cNvPicPr>
          <p:nvPr/>
        </p:nvPicPr>
        <p:blipFill>
          <a:blip r:embed="rId3"/>
          <a:stretch>
            <a:fillRect/>
          </a:stretch>
        </p:blipFill>
        <p:spPr>
          <a:xfrm>
            <a:off x="2601859" y="9828766"/>
            <a:ext cx="7924782" cy="7924782"/>
          </a:xfrm>
          <a:prstGeom prst="rect">
            <a:avLst/>
          </a:prstGeom>
        </p:spPr>
      </p:pic>
      <p:pic>
        <p:nvPicPr>
          <p:cNvPr id="2" name="Picture 1">
            <a:extLst>
              <a:ext uri="{FF2B5EF4-FFF2-40B4-BE49-F238E27FC236}">
                <a16:creationId xmlns:a16="http://schemas.microsoft.com/office/drawing/2014/main" id="{E622ABF9-AD70-4B61-908D-B167D2AC0B45}"/>
              </a:ext>
            </a:extLst>
          </p:cNvPr>
          <p:cNvPicPr>
            <a:picLocks noChangeAspect="1"/>
          </p:cNvPicPr>
          <p:nvPr/>
        </p:nvPicPr>
        <p:blipFill>
          <a:blip r:embed="rId4"/>
          <a:stretch>
            <a:fillRect/>
          </a:stretch>
        </p:blipFill>
        <p:spPr>
          <a:xfrm>
            <a:off x="21061714" y="8411825"/>
            <a:ext cx="14821559" cy="2833882"/>
          </a:xfrm>
          <a:prstGeom prst="rect">
            <a:avLst/>
          </a:prstGeom>
        </p:spPr>
      </p:pic>
      <p:pic>
        <p:nvPicPr>
          <p:cNvPr id="7" name="Picture 6">
            <a:extLst>
              <a:ext uri="{FF2B5EF4-FFF2-40B4-BE49-F238E27FC236}">
                <a16:creationId xmlns:a16="http://schemas.microsoft.com/office/drawing/2014/main" id="{10D4CD32-89E7-4AF7-97AF-2C212170324A}"/>
              </a:ext>
            </a:extLst>
          </p:cNvPr>
          <p:cNvPicPr>
            <a:picLocks noChangeAspect="1"/>
          </p:cNvPicPr>
          <p:nvPr/>
        </p:nvPicPr>
        <p:blipFill>
          <a:blip r:embed="rId5"/>
          <a:stretch>
            <a:fillRect/>
          </a:stretch>
        </p:blipFill>
        <p:spPr>
          <a:xfrm>
            <a:off x="3172691" y="20172613"/>
            <a:ext cx="15240000" cy="2905125"/>
          </a:xfrm>
          <a:prstGeom prst="rect">
            <a:avLst/>
          </a:prstGeom>
        </p:spPr>
      </p:pic>
      <p:pic>
        <p:nvPicPr>
          <p:cNvPr id="17" name="Picture 16">
            <a:extLst>
              <a:ext uri="{FF2B5EF4-FFF2-40B4-BE49-F238E27FC236}">
                <a16:creationId xmlns:a16="http://schemas.microsoft.com/office/drawing/2014/main" id="{2C8CE749-5C06-4B90-B1FF-25C01103C0A2}"/>
              </a:ext>
            </a:extLst>
          </p:cNvPr>
          <p:cNvPicPr>
            <a:picLocks noChangeAspect="1"/>
          </p:cNvPicPr>
          <p:nvPr/>
        </p:nvPicPr>
        <p:blipFill>
          <a:blip r:embed="rId6"/>
          <a:stretch>
            <a:fillRect/>
          </a:stretch>
        </p:blipFill>
        <p:spPr>
          <a:xfrm>
            <a:off x="3172691" y="24582791"/>
            <a:ext cx="15240000" cy="2905125"/>
          </a:xfrm>
          <a:prstGeom prst="rect">
            <a:avLst/>
          </a:prstGeom>
        </p:spPr>
      </p:pic>
      <p:pic>
        <p:nvPicPr>
          <p:cNvPr id="21" name="Picture 20">
            <a:extLst>
              <a:ext uri="{FF2B5EF4-FFF2-40B4-BE49-F238E27FC236}">
                <a16:creationId xmlns:a16="http://schemas.microsoft.com/office/drawing/2014/main" id="{5189C9DD-9027-447E-A2A2-2B22C48B6138}"/>
              </a:ext>
            </a:extLst>
          </p:cNvPr>
          <p:cNvPicPr>
            <a:picLocks noChangeAspect="1"/>
          </p:cNvPicPr>
          <p:nvPr/>
        </p:nvPicPr>
        <p:blipFill>
          <a:blip r:embed="rId7"/>
          <a:stretch>
            <a:fillRect/>
          </a:stretch>
        </p:blipFill>
        <p:spPr>
          <a:xfrm>
            <a:off x="23374020" y="12049022"/>
            <a:ext cx="10196945" cy="8820357"/>
          </a:xfrm>
          <a:prstGeom prst="rect">
            <a:avLst/>
          </a:prstGeom>
        </p:spPr>
      </p:pic>
      <p:pic>
        <p:nvPicPr>
          <p:cNvPr id="19" name="Picture 18">
            <a:extLst>
              <a:ext uri="{FF2B5EF4-FFF2-40B4-BE49-F238E27FC236}">
                <a16:creationId xmlns:a16="http://schemas.microsoft.com/office/drawing/2014/main" id="{ACCF76CF-F1AA-427C-B296-684C41C632C3}"/>
              </a:ext>
            </a:extLst>
          </p:cNvPr>
          <p:cNvPicPr>
            <a:picLocks noChangeAspect="1"/>
          </p:cNvPicPr>
          <p:nvPr/>
        </p:nvPicPr>
        <p:blipFill>
          <a:blip r:embed="rId8"/>
          <a:stretch>
            <a:fillRect/>
          </a:stretch>
        </p:blipFill>
        <p:spPr>
          <a:xfrm>
            <a:off x="23374021" y="21625174"/>
            <a:ext cx="10196944" cy="8820357"/>
          </a:xfrm>
          <a:prstGeom prst="rect">
            <a:avLst/>
          </a:prstGeom>
        </p:spPr>
      </p:pic>
    </p:spTree>
    <p:extLst>
      <p:ext uri="{BB962C8B-B14F-4D97-AF65-F5344CB8AC3E}">
        <p14:creationId xmlns:p14="http://schemas.microsoft.com/office/powerpoint/2010/main" val="78707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87657-E03A-7E44-9A35-205CA5A69503}"/>
              </a:ext>
            </a:extLst>
          </p:cNvPr>
          <p:cNvSpPr txBox="1"/>
          <p:nvPr/>
        </p:nvSpPr>
        <p:spPr>
          <a:xfrm>
            <a:off x="1428751" y="5910018"/>
            <a:ext cx="23141781" cy="819455"/>
          </a:xfrm>
          <a:prstGeom prst="rect">
            <a:avLst/>
          </a:prstGeom>
          <a:noFill/>
        </p:spPr>
        <p:txBody>
          <a:bodyPr wrap="square" rtlCol="0">
            <a:spAutoFit/>
          </a:bodyPr>
          <a:lstStyle/>
          <a:p>
            <a:r>
              <a:rPr lang="en-US" sz="4725" dirty="0"/>
              <a:t>Official University logo.  </a:t>
            </a:r>
            <a:r>
              <a:rPr lang="en-US" sz="4725" dirty="0">
                <a:hlinkClick r:id="rId2"/>
              </a:rPr>
              <a:t>Find out more about using the logo.  </a:t>
            </a:r>
            <a:endParaRPr lang="en-US" sz="4725" dirty="0"/>
          </a:p>
        </p:txBody>
      </p:sp>
      <p:sp>
        <p:nvSpPr>
          <p:cNvPr id="8" name="TextBox 7">
            <a:extLst>
              <a:ext uri="{FF2B5EF4-FFF2-40B4-BE49-F238E27FC236}">
                <a16:creationId xmlns:a16="http://schemas.microsoft.com/office/drawing/2014/main" id="{441B2CC4-1712-6F42-8660-75301B91A9BC}"/>
              </a:ext>
            </a:extLst>
          </p:cNvPr>
          <p:cNvSpPr txBox="1"/>
          <p:nvPr/>
        </p:nvSpPr>
        <p:spPr>
          <a:xfrm>
            <a:off x="1428751" y="3305175"/>
            <a:ext cx="23380700" cy="1950534"/>
          </a:xfrm>
          <a:prstGeom prst="rect">
            <a:avLst/>
          </a:prstGeom>
          <a:noFill/>
        </p:spPr>
        <p:txBody>
          <a:bodyPr wrap="square" rtlCol="0">
            <a:spAutoFit/>
          </a:bodyPr>
          <a:lstStyle/>
          <a:p>
            <a:r>
              <a:rPr lang="en-US" sz="12075" b="1" dirty="0">
                <a:solidFill>
                  <a:srgbClr val="4A2366"/>
                </a:solidFill>
              </a:rPr>
              <a:t>LOGOS</a:t>
            </a:r>
          </a:p>
        </p:txBody>
      </p:sp>
      <p:pic>
        <p:nvPicPr>
          <p:cNvPr id="6" name="Picture 5">
            <a:extLst>
              <a:ext uri="{FF2B5EF4-FFF2-40B4-BE49-F238E27FC236}">
                <a16:creationId xmlns:a16="http://schemas.microsoft.com/office/drawing/2014/main" id="{CB485262-C9BF-46A1-AE77-46ECF02AA0AB}"/>
              </a:ext>
            </a:extLst>
          </p:cNvPr>
          <p:cNvPicPr>
            <a:picLocks noChangeAspect="1"/>
          </p:cNvPicPr>
          <p:nvPr/>
        </p:nvPicPr>
        <p:blipFill>
          <a:blip r:embed="rId3"/>
          <a:stretch>
            <a:fillRect/>
          </a:stretch>
        </p:blipFill>
        <p:spPr>
          <a:xfrm>
            <a:off x="21574246" y="15118888"/>
            <a:ext cx="12572153" cy="4274532"/>
          </a:xfrm>
          <a:prstGeom prst="rect">
            <a:avLst/>
          </a:prstGeom>
        </p:spPr>
      </p:pic>
      <p:pic>
        <p:nvPicPr>
          <p:cNvPr id="11" name="Picture 10">
            <a:extLst>
              <a:ext uri="{FF2B5EF4-FFF2-40B4-BE49-F238E27FC236}">
                <a16:creationId xmlns:a16="http://schemas.microsoft.com/office/drawing/2014/main" id="{CE22F530-A526-4BB3-A974-6E7F8DF7BFDF}"/>
              </a:ext>
            </a:extLst>
          </p:cNvPr>
          <p:cNvPicPr>
            <a:picLocks noChangeAspect="1"/>
          </p:cNvPicPr>
          <p:nvPr/>
        </p:nvPicPr>
        <p:blipFill>
          <a:blip r:embed="rId4"/>
          <a:stretch>
            <a:fillRect/>
          </a:stretch>
        </p:blipFill>
        <p:spPr>
          <a:xfrm>
            <a:off x="5845814" y="20344490"/>
            <a:ext cx="10562280" cy="7323181"/>
          </a:xfrm>
          <a:prstGeom prst="rect">
            <a:avLst/>
          </a:prstGeom>
        </p:spPr>
      </p:pic>
      <p:pic>
        <p:nvPicPr>
          <p:cNvPr id="13" name="Picture 12">
            <a:extLst>
              <a:ext uri="{FF2B5EF4-FFF2-40B4-BE49-F238E27FC236}">
                <a16:creationId xmlns:a16="http://schemas.microsoft.com/office/drawing/2014/main" id="{ABD219CB-3BCB-4C30-954E-E7B96BA5D2FE}"/>
              </a:ext>
            </a:extLst>
          </p:cNvPr>
          <p:cNvPicPr>
            <a:picLocks noChangeAspect="1"/>
          </p:cNvPicPr>
          <p:nvPr/>
        </p:nvPicPr>
        <p:blipFill>
          <a:blip r:embed="rId5"/>
          <a:stretch>
            <a:fillRect/>
          </a:stretch>
        </p:blipFill>
        <p:spPr>
          <a:xfrm>
            <a:off x="4042063" y="15118887"/>
            <a:ext cx="13871864" cy="2802397"/>
          </a:xfrm>
          <a:prstGeom prst="rect">
            <a:avLst/>
          </a:prstGeom>
        </p:spPr>
      </p:pic>
      <p:pic>
        <p:nvPicPr>
          <p:cNvPr id="15" name="Picture 14">
            <a:extLst>
              <a:ext uri="{FF2B5EF4-FFF2-40B4-BE49-F238E27FC236}">
                <a16:creationId xmlns:a16="http://schemas.microsoft.com/office/drawing/2014/main" id="{9C346924-E463-42FA-ACD7-EAA245D74DBB}"/>
              </a:ext>
            </a:extLst>
          </p:cNvPr>
          <p:cNvPicPr>
            <a:picLocks noChangeAspect="1"/>
          </p:cNvPicPr>
          <p:nvPr/>
        </p:nvPicPr>
        <p:blipFill>
          <a:blip r:embed="rId6"/>
          <a:stretch>
            <a:fillRect/>
          </a:stretch>
        </p:blipFill>
        <p:spPr>
          <a:xfrm>
            <a:off x="4039345" y="10920597"/>
            <a:ext cx="13871864" cy="2817055"/>
          </a:xfrm>
          <a:prstGeom prst="rect">
            <a:avLst/>
          </a:prstGeom>
        </p:spPr>
      </p:pic>
      <p:pic>
        <p:nvPicPr>
          <p:cNvPr id="18" name="Picture 17">
            <a:extLst>
              <a:ext uri="{FF2B5EF4-FFF2-40B4-BE49-F238E27FC236}">
                <a16:creationId xmlns:a16="http://schemas.microsoft.com/office/drawing/2014/main" id="{A5FFD706-F751-4F62-A80B-D5A68E36FF31}"/>
              </a:ext>
            </a:extLst>
          </p:cNvPr>
          <p:cNvPicPr>
            <a:picLocks noChangeAspect="1"/>
          </p:cNvPicPr>
          <p:nvPr/>
        </p:nvPicPr>
        <p:blipFill>
          <a:blip r:embed="rId7"/>
          <a:stretch>
            <a:fillRect/>
          </a:stretch>
        </p:blipFill>
        <p:spPr>
          <a:xfrm>
            <a:off x="22982482" y="21350000"/>
            <a:ext cx="10059985" cy="6317671"/>
          </a:xfrm>
          <a:prstGeom prst="rect">
            <a:avLst/>
          </a:prstGeom>
        </p:spPr>
      </p:pic>
      <p:pic>
        <p:nvPicPr>
          <p:cNvPr id="21" name="Picture 20">
            <a:extLst>
              <a:ext uri="{FF2B5EF4-FFF2-40B4-BE49-F238E27FC236}">
                <a16:creationId xmlns:a16="http://schemas.microsoft.com/office/drawing/2014/main" id="{C430221B-5FE5-4A94-A635-A93582D8AE6B}"/>
              </a:ext>
            </a:extLst>
          </p:cNvPr>
          <p:cNvPicPr>
            <a:picLocks noChangeAspect="1"/>
          </p:cNvPicPr>
          <p:nvPr/>
        </p:nvPicPr>
        <p:blipFill>
          <a:blip r:embed="rId8"/>
          <a:stretch>
            <a:fillRect/>
          </a:stretch>
        </p:blipFill>
        <p:spPr>
          <a:xfrm>
            <a:off x="21574246" y="10226213"/>
            <a:ext cx="12482472" cy="3891141"/>
          </a:xfrm>
          <a:prstGeom prst="rect">
            <a:avLst/>
          </a:prstGeom>
        </p:spPr>
      </p:pic>
    </p:spTree>
    <p:extLst>
      <p:ext uri="{BB962C8B-B14F-4D97-AF65-F5344CB8AC3E}">
        <p14:creationId xmlns:p14="http://schemas.microsoft.com/office/powerpoint/2010/main" val="75890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7DAC-F18A-8545-8337-ECBAC5C246D2}"/>
              </a:ext>
            </a:extLst>
          </p:cNvPr>
          <p:cNvSpPr/>
          <p:nvPr/>
        </p:nvSpPr>
        <p:spPr>
          <a:xfrm>
            <a:off x="0" y="2457450"/>
            <a:ext cx="38404800" cy="28003500"/>
          </a:xfrm>
          <a:prstGeom prst="rect">
            <a:avLst/>
          </a:prstGeom>
          <a:solidFill>
            <a:srgbClr val="4A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5" dirty="0"/>
          </a:p>
        </p:txBody>
      </p:sp>
      <p:sp>
        <p:nvSpPr>
          <p:cNvPr id="2" name="Title 1">
            <a:extLst>
              <a:ext uri="{FF2B5EF4-FFF2-40B4-BE49-F238E27FC236}">
                <a16:creationId xmlns:a16="http://schemas.microsoft.com/office/drawing/2014/main" id="{7E254551-6C07-A24A-93C6-7E04F9C232AE}"/>
              </a:ext>
            </a:extLst>
          </p:cNvPr>
          <p:cNvSpPr>
            <a:spLocks noGrp="1"/>
          </p:cNvSpPr>
          <p:nvPr>
            <p:ph type="ctrTitle"/>
          </p:nvPr>
        </p:nvSpPr>
        <p:spPr>
          <a:xfrm>
            <a:off x="2880360" y="8791576"/>
            <a:ext cx="32644080" cy="9749366"/>
          </a:xfrm>
        </p:spPr>
        <p:txBody>
          <a:bodyPr>
            <a:normAutofit/>
          </a:bodyPr>
          <a:lstStyle/>
          <a:p>
            <a:r>
              <a:rPr lang="en-US" sz="30625" b="1" dirty="0">
                <a:solidFill>
                  <a:schemeClr val="bg1"/>
                </a:solidFill>
                <a:latin typeface="+mn-lt"/>
              </a:rPr>
              <a:t>Style 1</a:t>
            </a:r>
          </a:p>
        </p:txBody>
      </p:sp>
    </p:spTree>
    <p:extLst>
      <p:ext uri="{BB962C8B-B14F-4D97-AF65-F5344CB8AC3E}">
        <p14:creationId xmlns:p14="http://schemas.microsoft.com/office/powerpoint/2010/main" val="341052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06F7B-4513-654A-8838-18C4EBC4EA80}"/>
              </a:ext>
            </a:extLst>
          </p:cNvPr>
          <p:cNvSpPr txBox="1"/>
          <p:nvPr/>
        </p:nvSpPr>
        <p:spPr>
          <a:xfrm>
            <a:off x="1029295" y="3198284"/>
            <a:ext cx="24648914" cy="1277273"/>
          </a:xfrm>
          <a:prstGeom prst="rect">
            <a:avLst/>
          </a:prstGeom>
          <a:noFill/>
        </p:spPr>
        <p:txBody>
          <a:bodyPr wrap="square" rtlCol="0">
            <a:spAutoFit/>
          </a:bodyPr>
          <a:lstStyle/>
          <a:p>
            <a:r>
              <a:rPr lang="en-US" sz="7700" b="1" dirty="0">
                <a:solidFill>
                  <a:srgbClr val="4A2366"/>
                </a:solidFill>
                <a:latin typeface="Arial" panose="020B0604020202020204" pitchFamily="34" charset="0"/>
                <a:cs typeface="Arial" panose="020B0604020202020204" pitchFamily="34" charset="0"/>
              </a:rPr>
              <a:t>Title of Research Project (simple, no jargon)	</a:t>
            </a:r>
          </a:p>
        </p:txBody>
      </p:sp>
      <p:sp>
        <p:nvSpPr>
          <p:cNvPr id="3" name="TextBox 2">
            <a:extLst>
              <a:ext uri="{FF2B5EF4-FFF2-40B4-BE49-F238E27FC236}">
                <a16:creationId xmlns:a16="http://schemas.microsoft.com/office/drawing/2014/main" id="{144C9136-C2C9-234A-8555-1F6C34525650}"/>
              </a:ext>
            </a:extLst>
          </p:cNvPr>
          <p:cNvSpPr txBox="1"/>
          <p:nvPr/>
        </p:nvSpPr>
        <p:spPr>
          <a:xfrm>
            <a:off x="1029296" y="5918516"/>
            <a:ext cx="23513306" cy="1708160"/>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[AUTHORS LINE] First Name Last Name</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 First Name Last Name</a:t>
            </a:r>
            <a:r>
              <a:rPr lang="en-US" sz="3500" baseline="30000" dirty="0">
                <a:latin typeface="Arial" panose="020B0604020202020204" pitchFamily="34" charset="0"/>
                <a:cs typeface="Arial" panose="020B0604020202020204" pitchFamily="34" charset="0"/>
              </a:rPr>
              <a:t>3</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[DEPT./SCHOOL LINE] </a:t>
            </a:r>
            <a:r>
              <a:rPr lang="en-US" sz="3500" baseline="30000" dirty="0">
                <a:latin typeface="Arial" panose="020B0604020202020204" pitchFamily="34" charset="0"/>
                <a:cs typeface="Arial" panose="020B0604020202020204" pitchFamily="34" charset="0"/>
              </a:rPr>
              <a:t>1</a:t>
            </a:r>
            <a:r>
              <a:rPr lang="en-US" sz="3500" dirty="0">
                <a:latin typeface="Arial" panose="020B0604020202020204" pitchFamily="34" charset="0"/>
                <a:cs typeface="Arial" panose="020B0604020202020204" pitchFamily="34" charset="0"/>
              </a:rPr>
              <a:t>Department of Integrative Biology, </a:t>
            </a:r>
            <a:r>
              <a:rPr lang="en-US" sz="3500" baseline="30000" dirty="0">
                <a:latin typeface="Arial" panose="020B0604020202020204" pitchFamily="34" charset="0"/>
                <a:cs typeface="Arial" panose="020B0604020202020204" pitchFamily="34" charset="0"/>
              </a:rPr>
              <a:t>2</a:t>
            </a:r>
            <a:r>
              <a:rPr lang="en-US" sz="3500" dirty="0">
                <a:latin typeface="Arial" panose="020B0604020202020204" pitchFamily="34" charset="0"/>
                <a:cs typeface="Arial" panose="020B0604020202020204" pitchFamily="34" charset="0"/>
              </a:rPr>
              <a:t>Department of Chemistry, College of Natural Sciences, Weber State University</a:t>
            </a:r>
          </a:p>
        </p:txBody>
      </p:sp>
      <p:sp>
        <p:nvSpPr>
          <p:cNvPr id="4" name="Rectangle 3">
            <a:extLst>
              <a:ext uri="{FF2B5EF4-FFF2-40B4-BE49-F238E27FC236}">
                <a16:creationId xmlns:a16="http://schemas.microsoft.com/office/drawing/2014/main" id="{C2642BAB-3737-CE4C-874C-5EA986C6E360}"/>
              </a:ext>
            </a:extLst>
          </p:cNvPr>
          <p:cNvSpPr/>
          <p:nvPr/>
        </p:nvSpPr>
        <p:spPr>
          <a:xfrm>
            <a:off x="1029296" y="8458201"/>
            <a:ext cx="11429206" cy="6810730"/>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5" name="Rectangle 4">
            <a:extLst>
              <a:ext uri="{FF2B5EF4-FFF2-40B4-BE49-F238E27FC236}">
                <a16:creationId xmlns:a16="http://schemas.microsoft.com/office/drawing/2014/main" id="{9A170FEF-011A-5342-B701-2B5D8E102B3F}"/>
              </a:ext>
            </a:extLst>
          </p:cNvPr>
          <p:cNvSpPr/>
          <p:nvPr/>
        </p:nvSpPr>
        <p:spPr>
          <a:xfrm>
            <a:off x="1029296" y="8458201"/>
            <a:ext cx="1142920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Introduction</a:t>
            </a:r>
            <a:endParaRPr lang="en-US" sz="4375"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21B937-827D-314B-B2ED-2E7548C9EE25}"/>
              </a:ext>
            </a:extLst>
          </p:cNvPr>
          <p:cNvSpPr txBox="1"/>
          <p:nvPr/>
        </p:nvSpPr>
        <p:spPr>
          <a:xfrm>
            <a:off x="1551002" y="9815513"/>
            <a:ext cx="10594961" cy="4761945"/>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Imintem quas porro debitis itius, nus id quat animus auda platust et imin perovitasped es ipsus mo maios eume di ut a dolupit, sequam, serio bea natis dolupta simperiae nate molorum eati ulparis magnieniam, to intotatur?</a:t>
            </a:r>
          </a:p>
          <a:p>
            <a:r>
              <a:rPr lang="en-US" sz="2334" dirty="0">
                <a:latin typeface="Arial" panose="020B0604020202020204" pitchFamily="34" charset="0"/>
                <a:cs typeface="Arial" panose="020B0604020202020204" pitchFamily="34" charset="0"/>
              </a:rPr>
              <a:t>Sunto into temperi aturerum et identio nsectatem quo dolorum fuga. Itiatur, quam vendus quodis reria volupienis con posto dolor sam debit experumet odit ut id molorrum que quam fuga. Et volorioraes alit, que plitati onemporro entorio rumendi simenimus mossimus re officit mo officae etur, volorem et optae. Ut ipsam esto temquas dolores sitiandi arum ipicien debisimus doluptatius.</a:t>
            </a:r>
          </a:p>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a:t>
            </a:r>
          </a:p>
        </p:txBody>
      </p:sp>
      <p:sp>
        <p:nvSpPr>
          <p:cNvPr id="7" name="Rectangle 6">
            <a:extLst>
              <a:ext uri="{FF2B5EF4-FFF2-40B4-BE49-F238E27FC236}">
                <a16:creationId xmlns:a16="http://schemas.microsoft.com/office/drawing/2014/main" id="{0054D73D-2049-6943-9D0F-F943E4C153F2}"/>
              </a:ext>
            </a:extLst>
          </p:cNvPr>
          <p:cNvSpPr/>
          <p:nvPr/>
        </p:nvSpPr>
        <p:spPr>
          <a:xfrm>
            <a:off x="1029296" y="15780899"/>
            <a:ext cx="11429206" cy="3271219"/>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8" name="Rectangle 7">
            <a:extLst>
              <a:ext uri="{FF2B5EF4-FFF2-40B4-BE49-F238E27FC236}">
                <a16:creationId xmlns:a16="http://schemas.microsoft.com/office/drawing/2014/main" id="{F70CDB76-B0F2-6F41-8B57-3F2A80D0319B}"/>
              </a:ext>
            </a:extLst>
          </p:cNvPr>
          <p:cNvSpPr/>
          <p:nvPr/>
        </p:nvSpPr>
        <p:spPr>
          <a:xfrm>
            <a:off x="1029296" y="15780899"/>
            <a:ext cx="1142920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Research Goal</a:t>
            </a:r>
            <a:endParaRPr lang="en-US" sz="4375"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B09C4E-8E27-C640-864E-578E1F8DE2A9}"/>
              </a:ext>
            </a:extLst>
          </p:cNvPr>
          <p:cNvSpPr txBox="1"/>
          <p:nvPr/>
        </p:nvSpPr>
        <p:spPr>
          <a:xfrm>
            <a:off x="1551002" y="17138211"/>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Ugiatempore evenis rae doluptatum fugiam earchitiam dit, tempe susdam qui asimin et quissequam la ni ipsunt.</a:t>
            </a:r>
          </a:p>
          <a:p>
            <a:r>
              <a:rPr lang="en-US" sz="2334" dirty="0">
                <a:latin typeface="Arial" panose="020B0604020202020204" pitchFamily="34" charset="0"/>
                <a:cs typeface="Arial" panose="020B0604020202020204" pitchFamily="34" charset="0"/>
              </a:rPr>
              <a:t>Ditat que voluptat. Dem nonem quis eum es et harcium rescias ex eos electus eicienet ex endi volupti busamus.</a:t>
            </a:r>
          </a:p>
        </p:txBody>
      </p:sp>
      <p:sp>
        <p:nvSpPr>
          <p:cNvPr id="10" name="Rectangle 9">
            <a:extLst>
              <a:ext uri="{FF2B5EF4-FFF2-40B4-BE49-F238E27FC236}">
                <a16:creationId xmlns:a16="http://schemas.microsoft.com/office/drawing/2014/main" id="{D6AA515A-3A7F-5640-8920-E1BB8F2119C1}"/>
              </a:ext>
            </a:extLst>
          </p:cNvPr>
          <p:cNvSpPr/>
          <p:nvPr/>
        </p:nvSpPr>
        <p:spPr>
          <a:xfrm>
            <a:off x="1029296" y="19564087"/>
            <a:ext cx="11429206" cy="12678452"/>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1" name="Rectangle 10">
            <a:extLst>
              <a:ext uri="{FF2B5EF4-FFF2-40B4-BE49-F238E27FC236}">
                <a16:creationId xmlns:a16="http://schemas.microsoft.com/office/drawing/2014/main" id="{FD122781-2C66-7D44-B469-BC6909743CF3}"/>
              </a:ext>
            </a:extLst>
          </p:cNvPr>
          <p:cNvSpPr/>
          <p:nvPr/>
        </p:nvSpPr>
        <p:spPr>
          <a:xfrm>
            <a:off x="1029296" y="19564086"/>
            <a:ext cx="11429206"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Methods</a:t>
            </a:r>
          </a:p>
        </p:txBody>
      </p:sp>
      <p:sp>
        <p:nvSpPr>
          <p:cNvPr id="12" name="TextBox 11">
            <a:extLst>
              <a:ext uri="{FF2B5EF4-FFF2-40B4-BE49-F238E27FC236}">
                <a16:creationId xmlns:a16="http://schemas.microsoft.com/office/drawing/2014/main" id="{5E4E1E98-535D-8A42-B839-284FF39154FF}"/>
              </a:ext>
            </a:extLst>
          </p:cNvPr>
          <p:cNvSpPr txBox="1"/>
          <p:nvPr/>
        </p:nvSpPr>
        <p:spPr>
          <a:xfrm>
            <a:off x="1551002" y="20921400"/>
            <a:ext cx="10594961" cy="1529137"/>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Oviduntusam exerum fugitat quae el exersperum qui corum sam sitas que officiat am el inust dunt mint ut vel il mintis es vel maxim dolupiet, aut quatur aborem quiae explitatur sum venihit quo con cusda volorum quia qui conessunt vel etur? Quis nullitae porunto mod maiorio ex es dolupis eum</a:t>
            </a:r>
          </a:p>
        </p:txBody>
      </p:sp>
      <p:sp>
        <p:nvSpPr>
          <p:cNvPr id="13" name="Rectangle 12">
            <a:extLst>
              <a:ext uri="{FF2B5EF4-FFF2-40B4-BE49-F238E27FC236}">
                <a16:creationId xmlns:a16="http://schemas.microsoft.com/office/drawing/2014/main" id="{2ED94CB9-0EA5-0949-9A16-A3B9F670D1D8}"/>
              </a:ext>
            </a:extLst>
          </p:cNvPr>
          <p:cNvSpPr/>
          <p:nvPr/>
        </p:nvSpPr>
        <p:spPr>
          <a:xfrm>
            <a:off x="13490057" y="8458202"/>
            <a:ext cx="11426945" cy="23784337"/>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4" name="Rectangle 13">
            <a:extLst>
              <a:ext uri="{FF2B5EF4-FFF2-40B4-BE49-F238E27FC236}">
                <a16:creationId xmlns:a16="http://schemas.microsoft.com/office/drawing/2014/main" id="{DEE8E935-1F76-7B41-A8A0-FA9A6DC4CBE3}"/>
              </a:ext>
            </a:extLst>
          </p:cNvPr>
          <p:cNvSpPr/>
          <p:nvPr/>
        </p:nvSpPr>
        <p:spPr>
          <a:xfrm>
            <a:off x="13490057" y="8458201"/>
            <a:ext cx="11426946"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Figures and Results</a:t>
            </a:r>
            <a:endParaRPr lang="en-US" sz="4375"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E18157A-849D-C64E-A21E-09BF4AEC930A}"/>
              </a:ext>
            </a:extLst>
          </p:cNvPr>
          <p:cNvSpPr/>
          <p:nvPr/>
        </p:nvSpPr>
        <p:spPr>
          <a:xfrm>
            <a:off x="25946299" y="8458201"/>
            <a:ext cx="11429207" cy="13353318"/>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17" name="Rectangle 16">
            <a:extLst>
              <a:ext uri="{FF2B5EF4-FFF2-40B4-BE49-F238E27FC236}">
                <a16:creationId xmlns:a16="http://schemas.microsoft.com/office/drawing/2014/main" id="{259C470A-374F-3543-B16F-0BC89D36B0E4}"/>
              </a:ext>
            </a:extLst>
          </p:cNvPr>
          <p:cNvSpPr/>
          <p:nvPr/>
        </p:nvSpPr>
        <p:spPr>
          <a:xfrm>
            <a:off x="25946299" y="8458201"/>
            <a:ext cx="11429207" cy="1023938"/>
          </a:xfrm>
          <a:prstGeom prst="rect">
            <a:avLst/>
          </a:prstGeom>
          <a:solidFill>
            <a:srgbClr val="4A2366"/>
          </a:solid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Conclusion</a:t>
            </a:r>
            <a:endParaRPr lang="en-US" sz="4375"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A23D0FE-114C-E340-AD79-35B3FA3F4902}"/>
              </a:ext>
            </a:extLst>
          </p:cNvPr>
          <p:cNvSpPr txBox="1"/>
          <p:nvPr/>
        </p:nvSpPr>
        <p:spPr>
          <a:xfrm>
            <a:off x="26460253" y="19629119"/>
            <a:ext cx="10604846" cy="1169936"/>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Ga. Ro ium versperum re aut omnienderi sinvele stiam, cus eos sime sed que occupta tequila noisier? Quiz dolenem oluptam ne nonessumqui doluptatem exeribus id eveliquam qui nisqui atet eiciunt.</a:t>
            </a:r>
          </a:p>
        </p:txBody>
      </p:sp>
      <p:sp>
        <p:nvSpPr>
          <p:cNvPr id="19" name="Rectangle 18">
            <a:extLst>
              <a:ext uri="{FF2B5EF4-FFF2-40B4-BE49-F238E27FC236}">
                <a16:creationId xmlns:a16="http://schemas.microsoft.com/office/drawing/2014/main" id="{306728DD-3024-1B4C-94BC-95C541653A9E}"/>
              </a:ext>
            </a:extLst>
          </p:cNvPr>
          <p:cNvSpPr/>
          <p:nvPr/>
        </p:nvSpPr>
        <p:spPr>
          <a:xfrm>
            <a:off x="25946100" y="22323488"/>
            <a:ext cx="11429207" cy="4266406"/>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0" name="Rectangle 19">
            <a:extLst>
              <a:ext uri="{FF2B5EF4-FFF2-40B4-BE49-F238E27FC236}">
                <a16:creationId xmlns:a16="http://schemas.microsoft.com/office/drawing/2014/main" id="{91CEC3C6-A0A1-964B-B8A8-C834154687AF}"/>
              </a:ext>
            </a:extLst>
          </p:cNvPr>
          <p:cNvSpPr/>
          <p:nvPr/>
        </p:nvSpPr>
        <p:spPr>
          <a:xfrm>
            <a:off x="25946100" y="22323487"/>
            <a:ext cx="11429207"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Acknowledgments</a:t>
            </a:r>
            <a:endParaRPr lang="en-US" sz="4375"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A298CE-07C7-084B-B72C-D7D120AA24D1}"/>
              </a:ext>
            </a:extLst>
          </p:cNvPr>
          <p:cNvSpPr txBox="1"/>
          <p:nvPr/>
        </p:nvSpPr>
        <p:spPr>
          <a:xfrm>
            <a:off x="26460053" y="23680800"/>
            <a:ext cx="10604846" cy="2247538"/>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a:t>
            </a:r>
          </a:p>
        </p:txBody>
      </p:sp>
      <p:sp>
        <p:nvSpPr>
          <p:cNvPr id="22" name="Rectangle 21">
            <a:extLst>
              <a:ext uri="{FF2B5EF4-FFF2-40B4-BE49-F238E27FC236}">
                <a16:creationId xmlns:a16="http://schemas.microsoft.com/office/drawing/2014/main" id="{54B3CC67-6308-3A40-A153-2DC8481A1C10}"/>
              </a:ext>
            </a:extLst>
          </p:cNvPr>
          <p:cNvSpPr/>
          <p:nvPr/>
        </p:nvSpPr>
        <p:spPr>
          <a:xfrm>
            <a:off x="25946100" y="27101863"/>
            <a:ext cx="11429207" cy="5118365"/>
          </a:xfrm>
          <a:prstGeom prst="rect">
            <a:avLst/>
          </a:prstGeom>
          <a:noFill/>
          <a:ln w="101600">
            <a:solidFill>
              <a:srgbClr val="4A2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9" dirty="0"/>
          </a:p>
        </p:txBody>
      </p:sp>
      <p:sp>
        <p:nvSpPr>
          <p:cNvPr id="23" name="Rectangle 22">
            <a:extLst>
              <a:ext uri="{FF2B5EF4-FFF2-40B4-BE49-F238E27FC236}">
                <a16:creationId xmlns:a16="http://schemas.microsoft.com/office/drawing/2014/main" id="{BBD28B2E-EB3C-4243-98EF-FED959248E29}"/>
              </a:ext>
            </a:extLst>
          </p:cNvPr>
          <p:cNvSpPr/>
          <p:nvPr/>
        </p:nvSpPr>
        <p:spPr>
          <a:xfrm>
            <a:off x="25946100" y="27101862"/>
            <a:ext cx="11429207" cy="1023938"/>
          </a:xfrm>
          <a:prstGeom prst="rect">
            <a:avLst/>
          </a:prstGeom>
          <a:solidFill>
            <a:srgbClr val="4A2366"/>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75" b="1" dirty="0">
                <a:latin typeface="Arial" panose="020B0604020202020204" pitchFamily="34" charset="0"/>
                <a:cs typeface="Arial" panose="020B0604020202020204" pitchFamily="34" charset="0"/>
              </a:rPr>
              <a:t>References</a:t>
            </a:r>
            <a:endParaRPr lang="en-US" sz="4375"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F233BEC-D918-0A48-8894-42A92980A8AA}"/>
              </a:ext>
            </a:extLst>
          </p:cNvPr>
          <p:cNvSpPr txBox="1"/>
          <p:nvPr/>
        </p:nvSpPr>
        <p:spPr>
          <a:xfrm>
            <a:off x="26460053" y="28459174"/>
            <a:ext cx="10604846" cy="3325141"/>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Vitam voloria con et, cum laboreium, nam cum, quat paris as core volorest, sust exceatur antio ea voluptas eumquatendit quas doluptatet aut landignam que lantur sania dem escidit min reruptiaero velis maximus aut que pe aliquas sequidisit, omnient hit lam eicias modio con nisin pediam, ent, cust accaborit odio corehen dendae nonet eliquam, aperorepe autatem voles int odic tem nis dolorrum que cores doluptaturi utemolorum imusam, idendaecabo. Nam quo moluptatur?</a:t>
            </a:r>
          </a:p>
          <a:p>
            <a:r>
              <a:rPr lang="en-US" sz="2334" dirty="0">
                <a:latin typeface="Arial" panose="020B0604020202020204" pitchFamily="34" charset="0"/>
                <a:cs typeface="Arial" panose="020B0604020202020204" pitchFamily="34" charset="0"/>
              </a:rPr>
              <a:t>eicias modio con nisin pediam, ent, cust accaborit odio corehen dendae nonet eliquam, aperorepe autatem voles int odic tem nis dolorrum que</a:t>
            </a:r>
          </a:p>
        </p:txBody>
      </p:sp>
      <p:sp>
        <p:nvSpPr>
          <p:cNvPr id="29" name="TextBox 28">
            <a:extLst>
              <a:ext uri="{FF2B5EF4-FFF2-40B4-BE49-F238E27FC236}">
                <a16:creationId xmlns:a16="http://schemas.microsoft.com/office/drawing/2014/main" id="{CF812447-AF32-174B-A1C0-8F47BB58F5E6}"/>
              </a:ext>
            </a:extLst>
          </p:cNvPr>
          <p:cNvSpPr txBox="1"/>
          <p:nvPr/>
        </p:nvSpPr>
        <p:spPr>
          <a:xfrm>
            <a:off x="14001750" y="18910718"/>
            <a:ext cx="10540852" cy="2606739"/>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a:t>
            </a:r>
          </a:p>
          <a:p>
            <a:endParaRPr lang="en-US" sz="2334"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D81B2BC-48ED-0D4A-8526-EBF10CBBD854}"/>
              </a:ext>
            </a:extLst>
          </p:cNvPr>
          <p:cNvSpPr/>
          <p:nvPr/>
        </p:nvSpPr>
        <p:spPr>
          <a:xfrm>
            <a:off x="140017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5" name="Rectangle 34">
            <a:extLst>
              <a:ext uri="{FF2B5EF4-FFF2-40B4-BE49-F238E27FC236}">
                <a16:creationId xmlns:a16="http://schemas.microsoft.com/office/drawing/2014/main" id="{217788B5-58CC-6841-BF10-2643EB3239B8}"/>
              </a:ext>
            </a:extLst>
          </p:cNvPr>
          <p:cNvSpPr/>
          <p:nvPr/>
        </p:nvSpPr>
        <p:spPr>
          <a:xfrm>
            <a:off x="14001750" y="21694333"/>
            <a:ext cx="10401300" cy="55904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6" name="TextBox 35">
            <a:extLst>
              <a:ext uri="{FF2B5EF4-FFF2-40B4-BE49-F238E27FC236}">
                <a16:creationId xmlns:a16="http://schemas.microsoft.com/office/drawing/2014/main" id="{80386121-76E6-3744-A387-8900ACBDCF2A}"/>
              </a:ext>
            </a:extLst>
          </p:cNvPr>
          <p:cNvSpPr txBox="1"/>
          <p:nvPr/>
        </p:nvSpPr>
        <p:spPr>
          <a:xfrm>
            <a:off x="14001750" y="28280686"/>
            <a:ext cx="10540852" cy="2965940"/>
          </a:xfrm>
          <a:prstGeom prst="rect">
            <a:avLst/>
          </a:prstGeom>
          <a:noFill/>
        </p:spPr>
        <p:txBody>
          <a:bodyPr wrap="square" rtlCol="0">
            <a:spAutoFit/>
          </a:bodyPr>
          <a:lstStyle/>
          <a:p>
            <a:r>
              <a:rPr lang="en-US" sz="2334" dirty="0">
                <a:latin typeface="Arial" panose="020B0604020202020204" pitchFamily="34" charset="0"/>
                <a:cs typeface="Arial" panose="020B0604020202020204" pitchFamily="34" charset="0"/>
              </a:rPr>
              <a:t>As verepe sectis enda di incto etusda delectet eaque simusda ndanimus, sin cori rem id maximillut hari con ea quiam quam et enduci idunt, corecta alicimp oriaeperum iusaeped unt quis et ut abor ame alis utatur as senet a quibus dolutatur sedit aliam apienda versper feriti delia pa dolo quamus arum es endellu pisquia aditatur audam earupid quo quunt odigniscil earum verios nonsequam duciis et apienda versper feriti delia pa dolo quamus arum es endellu pisquia aditatur audam earupid quo quunt odigniscil earum verios nonsequam</a:t>
            </a:r>
          </a:p>
        </p:txBody>
      </p:sp>
      <p:sp>
        <p:nvSpPr>
          <p:cNvPr id="37" name="Rectangle 36">
            <a:extLst>
              <a:ext uri="{FF2B5EF4-FFF2-40B4-BE49-F238E27FC236}">
                <a16:creationId xmlns:a16="http://schemas.microsoft.com/office/drawing/2014/main" id="{2A7112EF-A250-F846-ACE9-3159B1FD2EDA}"/>
              </a:ext>
            </a:extLst>
          </p:cNvPr>
          <p:cNvSpPr/>
          <p:nvPr/>
        </p:nvSpPr>
        <p:spPr>
          <a:xfrm>
            <a:off x="26460251" y="9994108"/>
            <a:ext cx="10401300" cy="90580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8" name="Rectangle 37">
            <a:extLst>
              <a:ext uri="{FF2B5EF4-FFF2-40B4-BE49-F238E27FC236}">
                <a16:creationId xmlns:a16="http://schemas.microsoft.com/office/drawing/2014/main" id="{F3CD8439-CD2F-884C-9D98-9DE55FACB08A}"/>
              </a:ext>
            </a:extLst>
          </p:cNvPr>
          <p:cNvSpPr/>
          <p:nvPr/>
        </p:nvSpPr>
        <p:spPr>
          <a:xfrm>
            <a:off x="1551001" y="23037769"/>
            <a:ext cx="10401300" cy="85680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39" name="Rectangle 38">
            <a:extLst>
              <a:ext uri="{FF2B5EF4-FFF2-40B4-BE49-F238E27FC236}">
                <a16:creationId xmlns:a16="http://schemas.microsoft.com/office/drawing/2014/main" id="{02B890C9-A0B3-EA42-8735-87E37E8E9738}"/>
              </a:ext>
            </a:extLst>
          </p:cNvPr>
          <p:cNvSpPr/>
          <p:nvPr/>
        </p:nvSpPr>
        <p:spPr>
          <a:xfrm>
            <a:off x="14001750" y="9994107"/>
            <a:ext cx="10401300" cy="48447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0" name="Rectangle 39">
            <a:extLst>
              <a:ext uri="{FF2B5EF4-FFF2-40B4-BE49-F238E27FC236}">
                <a16:creationId xmlns:a16="http://schemas.microsoft.com/office/drawing/2014/main" id="{4B288EB5-3FBD-ED49-A504-5C3FCE5B1B33}"/>
              </a:ext>
            </a:extLst>
          </p:cNvPr>
          <p:cNvSpPr/>
          <p:nvPr/>
        </p:nvSpPr>
        <p:spPr>
          <a:xfrm>
            <a:off x="19607950" y="15475569"/>
            <a:ext cx="4795101" cy="29633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figures</a:t>
            </a:r>
          </a:p>
        </p:txBody>
      </p:sp>
      <p:sp>
        <p:nvSpPr>
          <p:cNvPr id="42" name="Rectangle 41">
            <a:extLst>
              <a:ext uri="{FF2B5EF4-FFF2-40B4-BE49-F238E27FC236}">
                <a16:creationId xmlns:a16="http://schemas.microsoft.com/office/drawing/2014/main" id="{2DCE869E-E5FB-6A45-A839-36C64AE326EC}"/>
              </a:ext>
            </a:extLst>
          </p:cNvPr>
          <p:cNvSpPr/>
          <p:nvPr/>
        </p:nvSpPr>
        <p:spPr>
          <a:xfrm>
            <a:off x="25946300" y="5047465"/>
            <a:ext cx="7707907" cy="24367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sp>
        <p:nvSpPr>
          <p:cNvPr id="43" name="Oval 42">
            <a:extLst>
              <a:ext uri="{FF2B5EF4-FFF2-40B4-BE49-F238E27FC236}">
                <a16:creationId xmlns:a16="http://schemas.microsoft.com/office/drawing/2014/main" id="{64E4CEBE-8527-1D44-8278-0D3073142C9B}"/>
              </a:ext>
            </a:extLst>
          </p:cNvPr>
          <p:cNvSpPr/>
          <p:nvPr/>
        </p:nvSpPr>
        <p:spPr>
          <a:xfrm>
            <a:off x="34129265" y="5047465"/>
            <a:ext cx="3246240" cy="2410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29" dirty="0">
                <a:latin typeface="Arial" panose="020B0604020202020204" pitchFamily="34" charset="0"/>
                <a:cs typeface="Arial" panose="020B0604020202020204" pitchFamily="34" charset="0"/>
              </a:rPr>
              <a:t>logo</a:t>
            </a:r>
          </a:p>
        </p:txBody>
      </p:sp>
      <p:pic>
        <p:nvPicPr>
          <p:cNvPr id="25" name="Picture 24">
            <a:extLst>
              <a:ext uri="{FF2B5EF4-FFF2-40B4-BE49-F238E27FC236}">
                <a16:creationId xmlns:a16="http://schemas.microsoft.com/office/drawing/2014/main" id="{DCA5ABAF-6BD7-4132-8AC6-94627AD0B242}"/>
              </a:ext>
            </a:extLst>
          </p:cNvPr>
          <p:cNvPicPr>
            <a:picLocks noChangeAspect="1"/>
          </p:cNvPicPr>
          <p:nvPr/>
        </p:nvPicPr>
        <p:blipFill>
          <a:blip r:embed="rId2"/>
          <a:stretch>
            <a:fillRect/>
          </a:stretch>
        </p:blipFill>
        <p:spPr>
          <a:xfrm>
            <a:off x="25946300" y="3196718"/>
            <a:ext cx="9161194" cy="1850746"/>
          </a:xfrm>
          <a:prstGeom prst="rect">
            <a:avLst/>
          </a:prstGeom>
        </p:spPr>
      </p:pic>
    </p:spTree>
    <p:extLst>
      <p:ext uri="{BB962C8B-B14F-4D97-AF65-F5344CB8AC3E}">
        <p14:creationId xmlns:p14="http://schemas.microsoft.com/office/powerpoint/2010/main" val="1237023730"/>
      </p:ext>
    </p:extLst>
  </p:cSld>
  <p:clrMapOvr>
    <a:masterClrMapping/>
  </p:clrMapOvr>
</p:sld>
</file>

<file path=ppt/theme/theme1.xml><?xml version="1.0" encoding="utf-8"?>
<a:theme xmlns:a="http://schemas.openxmlformats.org/drawingml/2006/main" name="FOUR COLUMN -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REE COLUMN -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UR COLUMN -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OUR COLUMN -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5420</TotalTime>
  <Words>23175</Words>
  <Application>Microsoft Office PowerPoint</Application>
  <PresentationFormat>Custom</PresentationFormat>
  <Paragraphs>1036</Paragraphs>
  <Slides>47</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47</vt:i4>
      </vt:variant>
    </vt:vector>
  </HeadingPairs>
  <TitlesOfParts>
    <vt:vector size="57" baseType="lpstr">
      <vt:lpstr>Arial</vt:lpstr>
      <vt:lpstr>Calibri</vt:lpstr>
      <vt:lpstr>Calibri Light</vt:lpstr>
      <vt:lpstr>Helvetica</vt:lpstr>
      <vt:lpstr>FOUR COLUMN - 1</vt:lpstr>
      <vt:lpstr>Custom Design</vt:lpstr>
      <vt:lpstr>THREE COLUMN - 1</vt:lpstr>
      <vt:lpstr>1_FOUR COLUMN - 1</vt:lpstr>
      <vt:lpstr>1_Custom Design</vt:lpstr>
      <vt:lpstr>2_FOUR COLUMN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Style 1</vt:lpstr>
      <vt:lpstr>PowerPoint Presentation</vt:lpstr>
      <vt:lpstr>PowerPoint Presentation</vt:lpstr>
      <vt:lpstr>PowerPoint Presentation</vt:lpstr>
      <vt:lpstr>PowerPoint Presentation</vt:lpstr>
      <vt:lpstr>Style 2</vt:lpstr>
      <vt:lpstr>PowerPoint Presentation</vt:lpstr>
      <vt:lpstr>PowerPoint Presentation</vt:lpstr>
      <vt:lpstr>PowerPoint Presentation</vt:lpstr>
      <vt:lpstr>PowerPoint Presentation</vt:lpstr>
      <vt:lpstr>Style 3</vt:lpstr>
      <vt:lpstr>PowerPoint Presentation</vt:lpstr>
      <vt:lpstr>PowerPoint Presentation</vt:lpstr>
      <vt:lpstr>PowerPoint Presentation</vt:lpstr>
      <vt:lpstr>PowerPoint Presentation</vt:lpstr>
      <vt:lpstr>Style 4</vt:lpstr>
      <vt:lpstr>PowerPoint Presentation</vt:lpstr>
      <vt:lpstr>PowerPoint Presentation</vt:lpstr>
      <vt:lpstr>PowerPoint Presentation</vt:lpstr>
      <vt:lpstr>PowerPoint Presentation</vt:lpstr>
      <vt:lpstr>Style 5</vt:lpstr>
      <vt:lpstr>PowerPoint Presentation</vt:lpstr>
      <vt:lpstr>PowerPoint Presentation</vt:lpstr>
      <vt:lpstr>PowerPoint Presentation</vt:lpstr>
      <vt:lpstr>PowerPoint Presentation</vt:lpstr>
      <vt:lpstr>Style 6</vt:lpstr>
      <vt:lpstr>PowerPoint Presentation</vt:lpstr>
      <vt:lpstr>PowerPoint Presentation</vt:lpstr>
      <vt:lpstr>PowerPoint Presentation</vt:lpstr>
      <vt:lpstr>PowerPoint Presentation</vt:lpstr>
      <vt:lpstr>Style 7</vt:lpstr>
      <vt:lpstr>PowerPoint Presentation</vt:lpstr>
      <vt:lpstr>PowerPoint Presentation</vt:lpstr>
      <vt:lpstr>PowerPoint Presentation</vt:lpstr>
      <vt:lpstr>PowerPoint Presentation</vt:lpstr>
      <vt:lpstr>Style 8</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Luecke, Jenna C</dc:creator>
  <cp:lastModifiedBy>Erin Kendall</cp:lastModifiedBy>
  <cp:revision>116</cp:revision>
  <cp:lastPrinted>2018-10-04T13:58:04Z</cp:lastPrinted>
  <dcterms:created xsi:type="dcterms:W3CDTF">2018-05-04T16:01:53Z</dcterms:created>
  <dcterms:modified xsi:type="dcterms:W3CDTF">2023-11-16T22:27:09Z</dcterms:modified>
</cp:coreProperties>
</file>