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Raleway"/>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aleway-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Lato-regular.fntdata"/><Relationship Id="rId27" Type="http://schemas.openxmlformats.org/officeDocument/2006/relationships/font" Target="fonts/Raleway-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1pPr>
            <a:lvl2pPr indent="-298450" lvl="1" marL="9144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2pPr>
            <a:lvl3pPr indent="-298450" lvl="2" marL="13716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298450" lvl="6" marL="32004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7pPr>
            <a:lvl8pPr indent="-298450" lvl="7" marL="36576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rtl="0" algn="l">
              <a:spcBef>
                <a:spcPts val="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cd057fec4_0_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9cd057fec4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40763ac7e6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40763ac7e6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6985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40763ac7e6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40763ac7e6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40763ac7e6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40763ac7e6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lang="en-US" sz="1200">
                <a:latin typeface="Calibri"/>
                <a:ea typeface="Calibri"/>
                <a:cs typeface="Calibri"/>
                <a:sym typeface="Calibri"/>
              </a:rPr>
              <a:t>THINK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US" sz="1200">
                <a:latin typeface="Calibri"/>
                <a:ea typeface="Calibri"/>
                <a:cs typeface="Calibri"/>
                <a:sym typeface="Calibri"/>
              </a:rPr>
              <a:t>Reflect on interactions we’ve had with others. Were they respectful? Consider comments that don’t reflect our beliefs or values. </a:t>
            </a:r>
            <a:endParaRPr sz="1200">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latin typeface="Calibri"/>
                <a:ea typeface="Calibri"/>
                <a:cs typeface="Calibri"/>
                <a:sym typeface="Calibri"/>
              </a:rPr>
              <a:t>How do we do this?</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US" sz="1200">
                <a:latin typeface="Calibri"/>
                <a:ea typeface="Calibri"/>
                <a:cs typeface="Calibri"/>
                <a:sym typeface="Calibri"/>
              </a:rPr>
              <a:t>Think about the things you say. What are the actual meanings of phrases that have been handed down through generations such as “that’s so gay” or “that’s retarded”?  These saying and others like it are deeply rooted in bias. It’s good to consider the effect our words and actions have on others.</a:t>
            </a:r>
            <a:endParaRPr sz="1200">
              <a:latin typeface="Calibri"/>
              <a:ea typeface="Calibri"/>
              <a:cs typeface="Calibri"/>
              <a:sym typeface="Calibri"/>
            </a:endParaRPr>
          </a:p>
          <a:p>
            <a:pPr indent="-304800" lvl="0" marL="457200" rtl="0" algn="l">
              <a:spcBef>
                <a:spcPts val="0"/>
              </a:spcBef>
              <a:spcAft>
                <a:spcPts val="0"/>
              </a:spcAft>
              <a:buSzPts val="1200"/>
              <a:buFont typeface="Calibri"/>
              <a:buChar char="●"/>
            </a:pPr>
            <a:r>
              <a:rPr lang="en-US" sz="1200">
                <a:latin typeface="Calibri"/>
                <a:ea typeface="Calibri"/>
                <a:cs typeface="Calibri"/>
                <a:sym typeface="Calibri"/>
              </a:rPr>
              <a:t>Most of us would never intentionally say or do things overtly biased or prejudiced, yet we all may say or do things stemming from unconscious bias. Sometimes, we simply don’t give much thought to them. Labeling, generalizing about people or behaviors, asking insinuating questions about attire and gestures, or mocking speech patterns are examples of things we may say and do, just because we always have.</a:t>
            </a:r>
            <a:endParaRPr sz="1200">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latin typeface="Calibri"/>
                <a:ea typeface="Calibri"/>
                <a:cs typeface="Calibri"/>
                <a:sym typeface="Calibri"/>
              </a:rPr>
              <a:t>Ask participants to provide examples of unintentional things that may not reflect our values.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40763ac7e6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0763ac7e6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800">
                <a:latin typeface="Calibri"/>
                <a:ea typeface="Calibri"/>
                <a:cs typeface="Calibri"/>
                <a:sym typeface="Calibri"/>
              </a:rPr>
              <a:t> </a:t>
            </a:r>
            <a:r>
              <a:rPr b="1" lang="en-US" sz="1200">
                <a:latin typeface="Calibri"/>
                <a:ea typeface="Calibri"/>
                <a:cs typeface="Calibri"/>
                <a:sym typeface="Calibri"/>
              </a:rPr>
              <a:t>INQUIRE: </a:t>
            </a:r>
            <a:r>
              <a:rPr lang="en-US">
                <a:latin typeface="Calibri"/>
                <a:ea typeface="Calibri"/>
                <a:cs typeface="Calibri"/>
                <a:sym typeface="Calibri"/>
              </a:rPr>
              <a:t>Ask respectful questions to avoid making assumptions. Listen to gain information, insight, and understanding. </a:t>
            </a:r>
            <a:endParaRPr sz="1200">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a:latin typeface="Calibri"/>
                <a:ea typeface="Calibri"/>
                <a:cs typeface="Calibri"/>
                <a:sym typeface="Calibri"/>
              </a:rPr>
              <a:t>How do we do this:</a:t>
            </a:r>
            <a:endParaRPr sz="12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US">
                <a:latin typeface="Calibri"/>
                <a:ea typeface="Calibri"/>
                <a:cs typeface="Calibri"/>
                <a:sym typeface="Calibri"/>
              </a:rPr>
              <a:t>Inquiry is respectful questioning from a place of curiosity and a desire to connect with another person and actively listening. </a:t>
            </a:r>
            <a:endParaRPr sz="12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US">
                <a:latin typeface="Calibri"/>
                <a:ea typeface="Calibri"/>
                <a:cs typeface="Calibri"/>
                <a:sym typeface="Calibri"/>
              </a:rPr>
              <a:t>Respectful curiosity looks at differences through the lenses of humility and admiration. How we ask questions about someone’s personal identity can make all the difference. </a:t>
            </a:r>
            <a:endParaRPr sz="12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US">
                <a:latin typeface="Calibri"/>
                <a:ea typeface="Calibri"/>
                <a:cs typeface="Calibri"/>
                <a:sym typeface="Calibri"/>
              </a:rPr>
              <a:t>Asking “So, what kind of [fill in the blank] are you?” or “Where are you from?” is different than “May I ask you about your cultural background?” or “Are you originally from Utah?” Asking if we can ask expresses openness and safety for the other person to decide what they wish to share about their identity and experience.</a:t>
            </a:r>
            <a:endParaRPr sz="12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US">
                <a:latin typeface="Calibri"/>
                <a:ea typeface="Calibri"/>
                <a:cs typeface="Calibri"/>
                <a:sym typeface="Calibri"/>
              </a:rPr>
              <a:t>Listen closely to the answer, rather than planning your response. When telling their story, people may often reveal clues about whether they have experienced bias. The best response may be: “I appreciate you sharing.” </a:t>
            </a:r>
            <a:endParaRPr sz="12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US">
                <a:latin typeface="Calibri"/>
                <a:ea typeface="Calibri"/>
                <a:cs typeface="Calibri"/>
                <a:sym typeface="Calibri"/>
              </a:rPr>
              <a:t>Being present and listening without refocusing on your response is so important. It reinforces your desire to listen, learn and connect.</a:t>
            </a:r>
            <a:endParaRPr sz="1200">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a:latin typeface="Calibri"/>
                <a:ea typeface="Calibri"/>
                <a:cs typeface="Calibri"/>
                <a:sym typeface="Calibri"/>
              </a:rPr>
              <a:t>Ask participants to provide examples of respectful questioning.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40763ac7e6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40763ac7e6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lang="en-US" sz="1200">
                <a:latin typeface="Calibri"/>
                <a:ea typeface="Calibri"/>
                <a:cs typeface="Calibri"/>
                <a:sym typeface="Calibri"/>
              </a:rPr>
              <a:t>DO: </a:t>
            </a:r>
            <a:r>
              <a:rPr lang="en-US">
                <a:latin typeface="Calibri"/>
                <a:ea typeface="Calibri"/>
                <a:cs typeface="Calibri"/>
                <a:sym typeface="Calibri"/>
              </a:rPr>
              <a:t>Do something to acknowledge bias and shift perceptions. Refrain from laughter or silence. Reduce the impact of bias jokes or comments. Interrupt. </a:t>
            </a:r>
            <a:endParaRPr sz="1200">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a:latin typeface="Calibri"/>
                <a:ea typeface="Calibri"/>
                <a:cs typeface="Calibri"/>
                <a:sym typeface="Calibri"/>
              </a:rPr>
              <a:t>How do we do this:</a:t>
            </a:r>
            <a:endParaRPr sz="12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US">
                <a:latin typeface="Calibri"/>
                <a:ea typeface="Calibri"/>
                <a:cs typeface="Calibri"/>
                <a:sym typeface="Calibri"/>
              </a:rPr>
              <a:t>It’s sometimes difficult to know how to react when we hear comments or see actions that slight, ridicule or mock people. </a:t>
            </a:r>
            <a:endParaRPr sz="12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US">
                <a:latin typeface="Calibri"/>
                <a:ea typeface="Calibri"/>
                <a:cs typeface="Calibri"/>
                <a:sym typeface="Calibri"/>
              </a:rPr>
              <a:t>Acts of bias are so common that we may become immune to their effect or wonder if we are “reading too much into it.” We have a responsibility to DO something to make change. But what? </a:t>
            </a:r>
            <a:endParaRPr sz="12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US">
                <a:latin typeface="Calibri"/>
                <a:ea typeface="Calibri"/>
                <a:cs typeface="Calibri"/>
                <a:sym typeface="Calibri"/>
              </a:rPr>
              <a:t>We can speak up. We can work to educate ourselves and others about how what we say, even unintentionally, can be hurtful and reinforce stereotypes. Don’t laugh or “just to go along with the joke.” </a:t>
            </a:r>
            <a:endParaRPr sz="12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US">
                <a:latin typeface="Calibri"/>
                <a:ea typeface="Calibri"/>
                <a:cs typeface="Calibri"/>
                <a:sym typeface="Calibri"/>
              </a:rPr>
              <a:t>It can be awkward to speak up for others and even more disconcerting to stand up for ourselves. We may feel as if we are being too sensitive or that nothing was really meant by an off-hand comment. The reality is that acts and words of unconscious bias have lasting detrimental effect, regardless of intent. We can change that outcome. </a:t>
            </a:r>
            <a:endParaRPr sz="1200">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SzPts val="1100"/>
              <a:buFont typeface="Calibri"/>
              <a:buNone/>
            </a:pPr>
            <a:r>
              <a:rPr lang="en-US">
                <a:latin typeface="Calibri"/>
                <a:ea typeface="Calibri"/>
                <a:cs typeface="Calibri"/>
                <a:sym typeface="Calibri"/>
              </a:rPr>
              <a:t>Ask participants HOW they would intervene with situations where unconscious bias in happening.  How could they do this while out in the community with those they support?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40763ac7e6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40763ac7e6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b="1" lang="en-US" sz="1200">
                <a:latin typeface="Calibri"/>
                <a:ea typeface="Calibri"/>
                <a:cs typeface="Calibri"/>
                <a:sym typeface="Calibri"/>
              </a:rPr>
              <a:t>EMPOWER: </a:t>
            </a:r>
            <a:r>
              <a:rPr lang="en-US">
                <a:latin typeface="Calibri"/>
                <a:ea typeface="Calibri"/>
                <a:cs typeface="Calibri"/>
                <a:sym typeface="Calibri"/>
              </a:rPr>
              <a:t>Model and motivate courageous self-appraisal. Offer opportunities for conversation and education. Thank those who have the courage to think, inquire and do.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a:latin typeface="Calibri"/>
                <a:ea typeface="Calibri"/>
                <a:cs typeface="Calibri"/>
                <a:sym typeface="Calibri"/>
              </a:rPr>
              <a:t>Also think about how we would empower individuals with historically underrepresented identities to speak up about bias that is hurting them and become their own self-advocates.</a:t>
            </a:r>
            <a:endParaRPr sz="1200">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a:latin typeface="Calibri"/>
                <a:ea typeface="Calibri"/>
                <a:cs typeface="Calibri"/>
                <a:sym typeface="Calibri"/>
              </a:rPr>
              <a:t>How do we do this:</a:t>
            </a:r>
            <a:endParaRPr sz="12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US">
                <a:latin typeface="Calibri"/>
                <a:ea typeface="Calibri"/>
                <a:cs typeface="Calibri"/>
                <a:sym typeface="Calibri"/>
              </a:rPr>
              <a:t>Thank those who have the courage to think, inquire and do. </a:t>
            </a:r>
            <a:endParaRPr sz="12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US">
                <a:latin typeface="Calibri"/>
                <a:ea typeface="Calibri"/>
                <a:cs typeface="Calibri"/>
                <a:sym typeface="Calibri"/>
              </a:rPr>
              <a:t>Calling out unconscious bias can be scary. Yet we all must have the courage to interrupt the buried beliefs of others and ourselves. </a:t>
            </a:r>
            <a:endParaRPr sz="12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US">
                <a:latin typeface="Calibri"/>
                <a:ea typeface="Calibri"/>
                <a:cs typeface="Calibri"/>
                <a:sym typeface="Calibri"/>
              </a:rPr>
              <a:t>We can raise awareness about and shift unconscious bias. By thanking others when they speak up, we validate their actions. We reinforce their courage and renew their resolve. </a:t>
            </a:r>
            <a:endParaRPr sz="12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US">
                <a:latin typeface="Calibri"/>
                <a:ea typeface="Calibri"/>
                <a:cs typeface="Calibri"/>
                <a:sym typeface="Calibri"/>
              </a:rPr>
              <a:t>The simple act of pointing out a belief rooted in unconscious bias takes bravery. If even one other person chimes in to challenge biased thinking, others are encouraged to be brave as well. We can support each other and create change. </a:t>
            </a:r>
            <a:endParaRPr sz="1200">
              <a:latin typeface="Calibri"/>
              <a:ea typeface="Calibri"/>
              <a:cs typeface="Calibri"/>
              <a:sym typeface="Calibri"/>
            </a:endParaRPr>
          </a:p>
          <a:p>
            <a:pPr indent="-298450" lvl="0" marL="457200" rtl="0" algn="l">
              <a:spcBef>
                <a:spcPts val="0"/>
              </a:spcBef>
              <a:spcAft>
                <a:spcPts val="0"/>
              </a:spcAft>
              <a:buSzPts val="1100"/>
              <a:buFont typeface="Calibri"/>
              <a:buChar char="●"/>
            </a:pPr>
            <a:r>
              <a:rPr lang="en-US">
                <a:latin typeface="Calibri"/>
                <a:ea typeface="Calibri"/>
                <a:cs typeface="Calibri"/>
                <a:sym typeface="Calibri"/>
              </a:rPr>
              <a:t>We begin Turning the TIDE on unconscious bias when we do something and empower others through validation, praise and thanks when they have the courage to stop unconscious bias and model support. </a:t>
            </a:r>
            <a:endParaRPr sz="1200">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SzPts val="1100"/>
              <a:buFont typeface="Calibri"/>
              <a:buNone/>
            </a:pPr>
            <a:r>
              <a:rPr lang="en-US">
                <a:latin typeface="Calibri"/>
                <a:ea typeface="Calibri"/>
                <a:cs typeface="Calibri"/>
                <a:sym typeface="Calibri"/>
              </a:rPr>
              <a:t>Ask participants to provide examples of some of the ways that they can practice self-reflection and how they can empower individuals they support to speak up about biases experience from others (including us).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8c3ba713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8c3ba713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434343"/>
              </a:buClr>
              <a:buSzPts val="1400"/>
              <a:buFont typeface="Raleway"/>
              <a:buChar char="●"/>
            </a:pPr>
            <a:r>
              <a:rPr lang="en-US" sz="1400">
                <a:solidFill>
                  <a:srgbClr val="434343"/>
                </a:solidFill>
                <a:latin typeface="Raleway"/>
                <a:ea typeface="Raleway"/>
                <a:cs typeface="Raleway"/>
                <a:sym typeface="Raleway"/>
              </a:rPr>
              <a:t>It is okay to not know everyone’s experiences, but it is your job to challenge yourself and explore answers.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40763ac7e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40763ac7e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6985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444ed5e67ae922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444ed5e67ae922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40763ac7e6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40763ac7e6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8c3ba713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8c3ba713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6985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40763ac7e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0763ac7e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8c3ba713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8c3ba713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6985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8c3ba713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8c3ba713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US" sz="1200">
                <a:latin typeface="Calibri"/>
                <a:ea typeface="Calibri"/>
                <a:cs typeface="Calibri"/>
                <a:sym typeface="Calibri"/>
              </a:rPr>
              <a:t>What is unconscious bias?</a:t>
            </a:r>
            <a:endParaRPr sz="1200">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latin typeface="Calibri"/>
                <a:ea typeface="Calibri"/>
                <a:cs typeface="Calibri"/>
                <a:sym typeface="Calibri"/>
              </a:rPr>
              <a:t>How does unconscious bias occur?</a:t>
            </a:r>
            <a:endParaRPr sz="1200">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latin typeface="Calibri"/>
                <a:ea typeface="Calibri"/>
                <a:cs typeface="Calibri"/>
                <a:sym typeface="Calibri"/>
              </a:rPr>
              <a:t>What unconscious biases might the individuals that we support experience on a day-to-day basis? </a:t>
            </a:r>
            <a:endParaRPr sz="1200">
              <a:latin typeface="Calibri"/>
              <a:ea typeface="Calibri"/>
              <a:cs typeface="Calibri"/>
              <a:sym typeface="Calibri"/>
            </a:endParaRPr>
          </a:p>
          <a:p>
            <a:pPr indent="-171450" lvl="0" marL="171450" rtl="0" algn="l">
              <a:spcBef>
                <a:spcPts val="0"/>
              </a:spcBef>
              <a:spcAft>
                <a:spcPts val="0"/>
              </a:spcAft>
              <a:buSzPts val="1200"/>
              <a:buChar char="•"/>
            </a:pPr>
            <a:r>
              <a:rPr lang="en-US" sz="1200">
                <a:latin typeface="Calibri"/>
                <a:ea typeface="Calibri"/>
                <a:cs typeface="Calibri"/>
                <a:sym typeface="Calibri"/>
              </a:rPr>
              <a:t>Use this discussion time to really identify biases that can occur around the culture of ability/disability</a:t>
            </a:r>
            <a:endParaRPr sz="1200">
              <a:latin typeface="Calibri"/>
              <a:ea typeface="Calibri"/>
              <a:cs typeface="Calibri"/>
              <a:sym typeface="Calibri"/>
            </a:endParaRPr>
          </a:p>
          <a:p>
            <a:pPr indent="-171450" lvl="1" marL="628650" rtl="0" algn="l">
              <a:spcBef>
                <a:spcPts val="0"/>
              </a:spcBef>
              <a:spcAft>
                <a:spcPts val="0"/>
              </a:spcAft>
              <a:buSzPts val="1200"/>
              <a:buChar char="•"/>
            </a:pPr>
            <a:r>
              <a:rPr lang="en-US" sz="1200">
                <a:latin typeface="Calibri"/>
                <a:ea typeface="Calibri"/>
                <a:cs typeface="Calibri"/>
                <a:sym typeface="Calibri"/>
              </a:rPr>
              <a:t>Once this foundation has been set we will build on the understanding that individuals can experience many other social identities that might further impact their experiences and/or service delivery.</a:t>
            </a:r>
            <a:endParaRPr sz="1200">
              <a:latin typeface="Calibri"/>
              <a:ea typeface="Calibri"/>
              <a:cs typeface="Calibri"/>
              <a:sym typeface="Calibri"/>
            </a:endParaRPr>
          </a:p>
          <a:p>
            <a:pPr indent="0" lvl="1" marL="465886" rtl="0" algn="l">
              <a:spcBef>
                <a:spcPts val="0"/>
              </a:spcBef>
              <a:spcAft>
                <a:spcPts val="0"/>
              </a:spcAft>
              <a:buClr>
                <a:schemeClr val="dk1"/>
              </a:buClr>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Font typeface="Arial"/>
              <a:buNone/>
            </a:pPr>
            <a:r>
              <a:rPr lang="en-US" sz="1200">
                <a:latin typeface="Calibri"/>
                <a:ea typeface="Calibri"/>
                <a:cs typeface="Calibri"/>
                <a:sym typeface="Calibri"/>
              </a:rPr>
              <a:t>It is important to note that we all have biases, even those of us that are consciously working to overcome biases.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40763ac7e6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40763ac7e6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6985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40763ac7e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40763ac7e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40763ac7e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0763ac7e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2"/>
          <p:cNvGrpSpPr/>
          <p:nvPr/>
        </p:nvGrpSpPr>
        <p:grpSpPr>
          <a:xfrm>
            <a:off x="0" y="-6350"/>
            <a:ext cx="9144000" cy="5149850"/>
            <a:chOff x="0" y="-8467"/>
            <a:chExt cx="12192000" cy="6866467"/>
          </a:xfrm>
        </p:grpSpPr>
        <p:cxnSp>
          <p:nvCxnSpPr>
            <p:cNvPr id="24" name="Google Shape;24;p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Google Shape;25;p2"/>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6" name="Google Shape;26;p2"/>
            <p:cNvSpPr/>
            <p:nvPr/>
          </p:nvSpPr>
          <p:spPr>
            <a:xfrm>
              <a:off x="9181476" y="-8467"/>
              <a:ext cx="3007349" cy="6866467"/>
            </a:xfrm>
            <a:custGeom>
              <a:rect b="b" l="l" r="r" t="t"/>
              <a:pathLst>
                <a:path extrusionOk="0" h="120000" w="12000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27" name="Google Shape;27;p2"/>
            <p:cNvSpPr/>
            <p:nvPr/>
          </p:nvSpPr>
          <p:spPr>
            <a:xfrm>
              <a:off x="9603442" y="-8467"/>
              <a:ext cx="2588558" cy="6866467"/>
            </a:xfrm>
            <a:custGeom>
              <a:rect b="b" l="l" r="r" t="t"/>
              <a:pathLst>
                <a:path extrusionOk="0" h="120000" w="12000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28" name="Google Shape;28;p2"/>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9334500" y="-8467"/>
              <a:ext cx="2854326" cy="6866467"/>
            </a:xfrm>
            <a:custGeom>
              <a:rect b="b" l="l" r="r" t="t"/>
              <a:pathLst>
                <a:path extrusionOk="0" h="120000" w="120000">
                  <a:moveTo>
                    <a:pt x="0" y="0"/>
                  </a:moveTo>
                  <a:lnTo>
                    <a:pt x="120000" y="0"/>
                  </a:lnTo>
                  <a:lnTo>
                    <a:pt x="120000" y="119999"/>
                  </a:lnTo>
                  <a:lnTo>
                    <a:pt x="103873" y="119999"/>
                  </a:lnTo>
                  <a:lnTo>
                    <a:pt x="0" y="0"/>
                  </a:lnTo>
                  <a:close/>
                </a:path>
              </a:pathLst>
            </a:custGeom>
            <a:solidFill>
              <a:srgbClr val="514DAA">
                <a:alpha val="69803"/>
              </a:srgbClr>
            </a:solidFill>
            <a:ln>
              <a:noFill/>
            </a:ln>
          </p:spPr>
        </p:sp>
        <p:sp>
          <p:nvSpPr>
            <p:cNvPr id="30" name="Google Shape;30;p2"/>
            <p:cNvSpPr/>
            <p:nvPr/>
          </p:nvSpPr>
          <p:spPr>
            <a:xfrm>
              <a:off x="10898730" y="-8467"/>
              <a:ext cx="1290094" cy="6866467"/>
            </a:xfrm>
            <a:custGeom>
              <a:rect b="b" l="l" r="r" t="t"/>
              <a:pathLst>
                <a:path extrusionOk="0" h="120000" w="120000">
                  <a:moveTo>
                    <a:pt x="94852" y="0"/>
                  </a:moveTo>
                  <a:lnTo>
                    <a:pt x="120000" y="0"/>
                  </a:lnTo>
                  <a:lnTo>
                    <a:pt x="120000" y="120000"/>
                  </a:lnTo>
                  <a:lnTo>
                    <a:pt x="0" y="120000"/>
                  </a:lnTo>
                  <a:lnTo>
                    <a:pt x="94852" y="0"/>
                  </a:lnTo>
                  <a:close/>
                </a:path>
              </a:pathLst>
            </a:custGeom>
            <a:solidFill>
              <a:srgbClr val="CDB4DC">
                <a:alpha val="69803"/>
              </a:srgbClr>
            </a:solidFill>
            <a:ln>
              <a:noFill/>
            </a:ln>
          </p:spPr>
        </p:sp>
        <p:sp>
          <p:nvSpPr>
            <p:cNvPr id="31" name="Google Shape;31;p2"/>
            <p:cNvSpPr/>
            <p:nvPr/>
          </p:nvSpPr>
          <p:spPr>
            <a:xfrm>
              <a:off x="10938999" y="-8467"/>
              <a:ext cx="1249825" cy="6866467"/>
            </a:xfrm>
            <a:custGeom>
              <a:rect b="b" l="l" r="r" t="t"/>
              <a:pathLst>
                <a:path extrusionOk="0" h="120000" w="12000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32" name="Google Shape;32;p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130300" y="1803400"/>
            <a:ext cx="5825202" cy="1234727"/>
          </a:xfrm>
          <a:prstGeom prst="rect">
            <a:avLst/>
          </a:prstGeom>
          <a:noFill/>
          <a:ln>
            <a:noFill/>
          </a:ln>
        </p:spPr>
        <p:txBody>
          <a:bodyPr anchorCtr="0" anchor="b" bIns="91425" lIns="91425" spcFirstLastPara="1" rIns="91425" wrap="square" tIns="91425">
            <a:noAutofit/>
          </a:bodyPr>
          <a:lstStyle>
            <a:lvl1pPr indent="0" lvl="0" marL="0" marR="0" rtl="0" algn="r">
              <a:spcBef>
                <a:spcPts val="0"/>
              </a:spcBef>
              <a:spcAft>
                <a:spcPts val="0"/>
              </a:spcAft>
              <a:buClr>
                <a:schemeClr val="accent1"/>
              </a:buClr>
              <a:buSzPts val="1400"/>
              <a:buFont typeface="Trebuchet MS"/>
              <a:buNone/>
              <a:defRPr b="0" i="0" sz="405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35" name="Google Shape;35;p2"/>
          <p:cNvSpPr txBox="1"/>
          <p:nvPr>
            <p:ph idx="1" type="subTitle"/>
          </p:nvPr>
        </p:nvSpPr>
        <p:spPr>
          <a:xfrm>
            <a:off x="1130300" y="3038125"/>
            <a:ext cx="5825202" cy="822674"/>
          </a:xfrm>
          <a:prstGeom prst="rect">
            <a:avLst/>
          </a:prstGeom>
          <a:noFill/>
          <a:ln>
            <a:noFill/>
          </a:ln>
        </p:spPr>
        <p:txBody>
          <a:bodyPr anchorCtr="0" anchor="t" bIns="91425" lIns="91425" spcFirstLastPara="1" rIns="91425" wrap="square" tIns="91425">
            <a:noAutofit/>
          </a:bodyPr>
          <a:lstStyle>
            <a:lvl1pPr indent="0" lvl="0" marL="0" marR="0" rtl="0" algn="r">
              <a:spcBef>
                <a:spcPts val="750"/>
              </a:spcBef>
              <a:spcAft>
                <a:spcPts val="0"/>
              </a:spcAft>
              <a:buClr>
                <a:schemeClr val="accent1"/>
              </a:buClr>
              <a:buSzPts val="1080"/>
              <a:buFont typeface="Noto Sans Symbols"/>
              <a:buNone/>
              <a:defRPr b="0" i="0" sz="1350" u="none" cap="none" strike="noStrike">
                <a:solidFill>
                  <a:srgbClr val="7F7F7F"/>
                </a:solidFill>
                <a:latin typeface="Trebuchet MS"/>
                <a:ea typeface="Trebuchet MS"/>
                <a:cs typeface="Trebuchet MS"/>
                <a:sym typeface="Trebuchet MS"/>
              </a:defRPr>
            </a:lvl1pPr>
            <a:lvl2pPr indent="0" lvl="1" marL="342900" marR="0" rtl="0" algn="ctr">
              <a:spcBef>
                <a:spcPts val="750"/>
              </a:spcBef>
              <a:spcAft>
                <a:spcPts val="0"/>
              </a:spcAft>
              <a:buClr>
                <a:schemeClr val="accent1"/>
              </a:buClr>
              <a:buSzPts val="960"/>
              <a:buFont typeface="Noto Sans Symbols"/>
              <a:buNone/>
              <a:defRPr b="0" i="0" sz="1200" u="none" cap="none" strike="noStrike">
                <a:solidFill>
                  <a:srgbClr val="888888"/>
                </a:solidFill>
                <a:latin typeface="Trebuchet MS"/>
                <a:ea typeface="Trebuchet MS"/>
                <a:cs typeface="Trebuchet MS"/>
                <a:sym typeface="Trebuchet MS"/>
              </a:defRPr>
            </a:lvl2pPr>
            <a:lvl3pPr indent="0" lvl="2" marL="685800" marR="0" rtl="0" algn="ctr">
              <a:spcBef>
                <a:spcPts val="750"/>
              </a:spcBef>
              <a:spcAft>
                <a:spcPts val="0"/>
              </a:spcAft>
              <a:buClr>
                <a:schemeClr val="accent1"/>
              </a:buClr>
              <a:buSzPts val="840"/>
              <a:buFont typeface="Noto Sans Symbols"/>
              <a:buNone/>
              <a:defRPr b="0" i="0" sz="1050" u="none" cap="none" strike="noStrike">
                <a:solidFill>
                  <a:srgbClr val="888888"/>
                </a:solidFill>
                <a:latin typeface="Trebuchet MS"/>
                <a:ea typeface="Trebuchet MS"/>
                <a:cs typeface="Trebuchet MS"/>
                <a:sym typeface="Trebuchet MS"/>
              </a:defRPr>
            </a:lvl3pPr>
            <a:lvl4pPr indent="0" lvl="3" marL="1028700" marR="0" rtl="0" algn="ctr">
              <a:spcBef>
                <a:spcPts val="750"/>
              </a:spcBef>
              <a:spcAft>
                <a:spcPts val="0"/>
              </a:spcAft>
              <a:buClr>
                <a:schemeClr val="accent1"/>
              </a:buClr>
              <a:buSzPts val="720"/>
              <a:buFont typeface="Noto Sans Symbols"/>
              <a:buNone/>
              <a:defRPr b="0" i="0" sz="900" u="none" cap="none" strike="noStrike">
                <a:solidFill>
                  <a:srgbClr val="888888"/>
                </a:solidFill>
                <a:latin typeface="Trebuchet MS"/>
                <a:ea typeface="Trebuchet MS"/>
                <a:cs typeface="Trebuchet MS"/>
                <a:sym typeface="Trebuchet MS"/>
              </a:defRPr>
            </a:lvl4pPr>
            <a:lvl5pPr indent="0" lvl="4" marL="1371600" marR="0" rtl="0" algn="ctr">
              <a:spcBef>
                <a:spcPts val="750"/>
              </a:spcBef>
              <a:spcAft>
                <a:spcPts val="0"/>
              </a:spcAft>
              <a:buClr>
                <a:schemeClr val="accent1"/>
              </a:buClr>
              <a:buSzPts val="720"/>
              <a:buFont typeface="Noto Sans Symbols"/>
              <a:buNone/>
              <a:defRPr b="0" i="0" sz="900" u="none" cap="none" strike="noStrike">
                <a:solidFill>
                  <a:srgbClr val="888888"/>
                </a:solidFill>
                <a:latin typeface="Trebuchet MS"/>
                <a:ea typeface="Trebuchet MS"/>
                <a:cs typeface="Trebuchet MS"/>
                <a:sym typeface="Trebuchet MS"/>
              </a:defRPr>
            </a:lvl5pPr>
            <a:lvl6pPr indent="0" lvl="5" marL="1714500" marR="0" rtl="0" algn="ctr">
              <a:spcBef>
                <a:spcPts val="750"/>
              </a:spcBef>
              <a:spcAft>
                <a:spcPts val="0"/>
              </a:spcAft>
              <a:buClr>
                <a:schemeClr val="accent1"/>
              </a:buClr>
              <a:buSzPts val="720"/>
              <a:buFont typeface="Noto Sans Symbols"/>
              <a:buNone/>
              <a:defRPr b="0" i="0" sz="900" u="none" cap="none" strike="noStrike">
                <a:solidFill>
                  <a:srgbClr val="888888"/>
                </a:solidFill>
                <a:latin typeface="Trebuchet MS"/>
                <a:ea typeface="Trebuchet MS"/>
                <a:cs typeface="Trebuchet MS"/>
                <a:sym typeface="Trebuchet MS"/>
              </a:defRPr>
            </a:lvl6pPr>
            <a:lvl7pPr indent="0" lvl="6" marL="2057400" marR="0" rtl="0" algn="ctr">
              <a:spcBef>
                <a:spcPts val="750"/>
              </a:spcBef>
              <a:spcAft>
                <a:spcPts val="0"/>
              </a:spcAft>
              <a:buClr>
                <a:schemeClr val="accent1"/>
              </a:buClr>
              <a:buSzPts val="720"/>
              <a:buFont typeface="Noto Sans Symbols"/>
              <a:buNone/>
              <a:defRPr b="0" i="0" sz="900" u="none" cap="none" strike="noStrike">
                <a:solidFill>
                  <a:srgbClr val="888888"/>
                </a:solidFill>
                <a:latin typeface="Trebuchet MS"/>
                <a:ea typeface="Trebuchet MS"/>
                <a:cs typeface="Trebuchet MS"/>
                <a:sym typeface="Trebuchet MS"/>
              </a:defRPr>
            </a:lvl7pPr>
            <a:lvl8pPr indent="0" lvl="7" marL="2400300" marR="0" rtl="0" algn="ctr">
              <a:spcBef>
                <a:spcPts val="750"/>
              </a:spcBef>
              <a:spcAft>
                <a:spcPts val="0"/>
              </a:spcAft>
              <a:buClr>
                <a:schemeClr val="accent1"/>
              </a:buClr>
              <a:buSzPts val="720"/>
              <a:buFont typeface="Noto Sans Symbols"/>
              <a:buNone/>
              <a:defRPr b="0" i="0" sz="900" u="none" cap="none" strike="noStrike">
                <a:solidFill>
                  <a:srgbClr val="888888"/>
                </a:solidFill>
                <a:latin typeface="Trebuchet MS"/>
                <a:ea typeface="Trebuchet MS"/>
                <a:cs typeface="Trebuchet MS"/>
                <a:sym typeface="Trebuchet MS"/>
              </a:defRPr>
            </a:lvl8pPr>
            <a:lvl9pPr indent="0" lvl="8" marL="2743200" marR="0" rtl="0" algn="ctr">
              <a:spcBef>
                <a:spcPts val="750"/>
              </a:spcBef>
              <a:spcAft>
                <a:spcPts val="0"/>
              </a:spcAft>
              <a:buClr>
                <a:schemeClr val="accent1"/>
              </a:buClr>
              <a:buSzPts val="720"/>
              <a:buFont typeface="Noto Sans Symbols"/>
              <a:buNone/>
              <a:defRPr b="0" i="0" sz="900" u="none" cap="none" strike="noStrike">
                <a:solidFill>
                  <a:srgbClr val="888888"/>
                </a:solidFill>
                <a:latin typeface="Trebuchet MS"/>
                <a:ea typeface="Trebuchet MS"/>
                <a:cs typeface="Trebuchet MS"/>
                <a:sym typeface="Trebuchet MS"/>
              </a:defRPr>
            </a:lvl9pPr>
          </a:lstStyle>
          <a:p/>
        </p:txBody>
      </p:sp>
      <p:sp>
        <p:nvSpPr>
          <p:cNvPr id="36" name="Google Shape;36;p2"/>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7" name="Google Shape;37;p2"/>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8" name="Google Shape;38;p2"/>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71" name="Shape 71"/>
        <p:cNvGrpSpPr/>
        <p:nvPr/>
      </p:nvGrpSpPr>
      <p:grpSpPr>
        <a:xfrm>
          <a:off x="0" y="0"/>
          <a:ext cx="0" cy="0"/>
          <a:chOff x="0" y="0"/>
          <a:chExt cx="0" cy="0"/>
        </a:xfrm>
      </p:grpSpPr>
      <p:sp>
        <p:nvSpPr>
          <p:cNvPr id="72" name="Google Shape;72;p11"/>
          <p:cNvSpPr txBox="1"/>
          <p:nvPr>
            <p:ph type="title"/>
          </p:nvPr>
        </p:nvSpPr>
        <p:spPr>
          <a:xfrm>
            <a:off x="823850" y="1284675"/>
            <a:ext cx="4776000" cy="13008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80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8000" u="none" cap="none" strike="noStrike">
                <a:solidFill>
                  <a:schemeClr val="dk2"/>
                </a:solidFill>
              </a:defRPr>
            </a:lvl2pPr>
            <a:lvl3pPr indent="0" lvl="2" marL="0" marR="0" rtl="0" algn="l">
              <a:spcBef>
                <a:spcPts val="0"/>
              </a:spcBef>
              <a:spcAft>
                <a:spcPts val="0"/>
              </a:spcAft>
              <a:buSzPts val="1400"/>
              <a:buNone/>
              <a:defRPr b="0" i="0" sz="8000" u="none" cap="none" strike="noStrike">
                <a:solidFill>
                  <a:schemeClr val="dk2"/>
                </a:solidFill>
              </a:defRPr>
            </a:lvl3pPr>
            <a:lvl4pPr indent="0" lvl="3" marL="0" marR="0" rtl="0" algn="l">
              <a:spcBef>
                <a:spcPts val="0"/>
              </a:spcBef>
              <a:spcAft>
                <a:spcPts val="0"/>
              </a:spcAft>
              <a:buSzPts val="1400"/>
              <a:buNone/>
              <a:defRPr b="0" i="0" sz="8000" u="none" cap="none" strike="noStrike">
                <a:solidFill>
                  <a:schemeClr val="dk2"/>
                </a:solidFill>
              </a:defRPr>
            </a:lvl4pPr>
            <a:lvl5pPr indent="0" lvl="4" marL="0" marR="0" rtl="0" algn="l">
              <a:spcBef>
                <a:spcPts val="0"/>
              </a:spcBef>
              <a:spcAft>
                <a:spcPts val="0"/>
              </a:spcAft>
              <a:buSzPts val="1400"/>
              <a:buNone/>
              <a:defRPr b="0" i="0" sz="8000" u="none" cap="none" strike="noStrike">
                <a:solidFill>
                  <a:schemeClr val="dk2"/>
                </a:solidFill>
              </a:defRPr>
            </a:lvl5pPr>
            <a:lvl6pPr indent="0" lvl="5" marL="0" marR="0" rtl="0" algn="l">
              <a:spcBef>
                <a:spcPts val="0"/>
              </a:spcBef>
              <a:spcAft>
                <a:spcPts val="0"/>
              </a:spcAft>
              <a:buSzPts val="1400"/>
              <a:buNone/>
              <a:defRPr b="0" i="0" sz="8000" u="none" cap="none" strike="noStrike">
                <a:solidFill>
                  <a:schemeClr val="dk2"/>
                </a:solidFill>
              </a:defRPr>
            </a:lvl6pPr>
            <a:lvl7pPr indent="0" lvl="6" marL="0" marR="0" rtl="0" algn="l">
              <a:spcBef>
                <a:spcPts val="0"/>
              </a:spcBef>
              <a:spcAft>
                <a:spcPts val="0"/>
              </a:spcAft>
              <a:buSzPts val="1400"/>
              <a:buNone/>
              <a:defRPr b="0" i="0" sz="8000" u="none" cap="none" strike="noStrike">
                <a:solidFill>
                  <a:schemeClr val="dk2"/>
                </a:solidFill>
              </a:defRPr>
            </a:lvl7pPr>
            <a:lvl8pPr indent="0" lvl="7" marL="0" marR="0" rtl="0" algn="l">
              <a:spcBef>
                <a:spcPts val="0"/>
              </a:spcBef>
              <a:spcAft>
                <a:spcPts val="0"/>
              </a:spcAft>
              <a:buSzPts val="1400"/>
              <a:buNone/>
              <a:defRPr b="0" i="0" sz="8000" u="none" cap="none" strike="noStrike">
                <a:solidFill>
                  <a:schemeClr val="dk2"/>
                </a:solidFill>
              </a:defRPr>
            </a:lvl8pPr>
            <a:lvl9pPr indent="0" lvl="8" marL="0" marR="0" rtl="0" algn="l">
              <a:spcBef>
                <a:spcPts val="0"/>
              </a:spcBef>
              <a:spcAft>
                <a:spcPts val="0"/>
              </a:spcAft>
              <a:buSzPts val="1400"/>
              <a:buNone/>
              <a:defRPr b="0" i="0" sz="8000" u="none" cap="none" strike="noStrike">
                <a:solidFill>
                  <a:schemeClr val="dk2"/>
                </a:solidFill>
              </a:defRPr>
            </a:lvl9pPr>
          </a:lstStyle>
          <a:p/>
        </p:txBody>
      </p:sp>
      <p:sp>
        <p:nvSpPr>
          <p:cNvPr id="73" name="Google Shape;73;p11"/>
          <p:cNvSpPr txBox="1"/>
          <p:nvPr>
            <p:ph idx="1" type="body"/>
          </p:nvPr>
        </p:nvSpPr>
        <p:spPr>
          <a:xfrm>
            <a:off x="823850" y="2643124"/>
            <a:ext cx="4776000" cy="1218900"/>
          </a:xfrm>
          <a:prstGeom prst="rect">
            <a:avLst/>
          </a:prstGeom>
          <a:noFill/>
          <a:ln>
            <a:noFill/>
          </a:ln>
        </p:spPr>
        <p:txBody>
          <a:bodyPr anchorCtr="0" anchor="t" bIns="91425" lIns="91425" spcFirstLastPara="1" rIns="91425" wrap="square" tIns="91425">
            <a:noAutofit/>
          </a:bodyPr>
          <a:lstStyle>
            <a:lvl1pPr indent="-297180" lvl="0" marL="457200" marR="0" rtl="0" algn="l">
              <a:spcBef>
                <a:spcPts val="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74" name="Google Shape;7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12"/>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2"/>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8" name="Google Shape;78;p12"/>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 name="Shape 79"/>
        <p:cNvGrpSpPr/>
        <p:nvPr/>
      </p:nvGrpSpPr>
      <p:grpSpPr>
        <a:xfrm>
          <a:off x="0" y="0"/>
          <a:ext cx="0" cy="0"/>
          <a:chOff x="0" y="0"/>
          <a:chExt cx="0" cy="0"/>
        </a:xfrm>
      </p:grpSpPr>
      <p:sp>
        <p:nvSpPr>
          <p:cNvPr id="80" name="Google Shape;80;p13"/>
          <p:cNvSpPr txBox="1"/>
          <p:nvPr>
            <p:ph type="title"/>
          </p:nvPr>
        </p:nvSpPr>
        <p:spPr>
          <a:xfrm>
            <a:off x="508001" y="457200"/>
            <a:ext cx="6447501" cy="9906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27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81" name="Google Shape;81;p13"/>
          <p:cNvSpPr txBox="1"/>
          <p:nvPr>
            <p:ph idx="1" type="body"/>
          </p:nvPr>
        </p:nvSpPr>
        <p:spPr>
          <a:xfrm>
            <a:off x="508001" y="1620442"/>
            <a:ext cx="6447501" cy="2910580"/>
          </a:xfrm>
          <a:prstGeom prst="rect">
            <a:avLst/>
          </a:prstGeom>
          <a:noFill/>
          <a:ln>
            <a:noFill/>
          </a:ln>
        </p:spPr>
        <p:txBody>
          <a:bodyPr anchorCtr="0" anchor="t" bIns="91425" lIns="91425" spcFirstLastPara="1" rIns="91425" wrap="square" tIns="91425">
            <a:noAutofit/>
          </a:bodyPr>
          <a:lstStyle>
            <a:lvl1pPr indent="-297180" lvl="0" marL="457200" marR="0" rtl="0" algn="l">
              <a:spcBef>
                <a:spcPts val="75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75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75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82" name="Google Shape;82;p13"/>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13"/>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13"/>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85" name="Shape 85"/>
        <p:cNvGrpSpPr/>
        <p:nvPr/>
      </p:nvGrpSpPr>
      <p:grpSpPr>
        <a:xfrm>
          <a:off x="0" y="0"/>
          <a:ext cx="0" cy="0"/>
          <a:chOff x="0" y="0"/>
          <a:chExt cx="0" cy="0"/>
        </a:xfrm>
      </p:grpSpPr>
      <p:sp>
        <p:nvSpPr>
          <p:cNvPr id="86" name="Google Shape;86;p14"/>
          <p:cNvSpPr txBox="1"/>
          <p:nvPr>
            <p:ph type="title"/>
          </p:nvPr>
        </p:nvSpPr>
        <p:spPr>
          <a:xfrm>
            <a:off x="508001" y="2025651"/>
            <a:ext cx="6447501" cy="1369936"/>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30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87" name="Google Shape;87;p14"/>
          <p:cNvSpPr txBox="1"/>
          <p:nvPr>
            <p:ph idx="1" type="body"/>
          </p:nvPr>
        </p:nvSpPr>
        <p:spPr>
          <a:xfrm>
            <a:off x="508001" y="3395586"/>
            <a:ext cx="6447501" cy="6453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750"/>
              </a:spcBef>
              <a:spcAft>
                <a:spcPts val="0"/>
              </a:spcAft>
              <a:buClr>
                <a:schemeClr val="accent1"/>
              </a:buClr>
              <a:buSzPts val="1080"/>
              <a:buFont typeface="Noto Sans Symbols"/>
              <a:buNone/>
              <a:defRPr b="0" i="0" sz="1500" u="none" cap="none" strike="noStrike">
                <a:solidFill>
                  <a:srgbClr val="7F7F7F"/>
                </a:solidFill>
                <a:latin typeface="Trebuchet MS"/>
                <a:ea typeface="Trebuchet MS"/>
                <a:cs typeface="Trebuchet MS"/>
                <a:sym typeface="Trebuchet MS"/>
              </a:defRPr>
            </a:lvl1pPr>
            <a:lvl2pPr indent="-228600" lvl="1" marL="914400" marR="0" rtl="0" algn="l">
              <a:spcBef>
                <a:spcPts val="750"/>
              </a:spcBef>
              <a:spcAft>
                <a:spcPts val="0"/>
              </a:spcAft>
              <a:buClr>
                <a:schemeClr val="accent1"/>
              </a:buClr>
              <a:buSzPts val="960"/>
              <a:buFont typeface="Noto Sans Symbols"/>
              <a:buNone/>
              <a:defRPr b="0" i="0" sz="1350" u="none" cap="none" strike="noStrike">
                <a:solidFill>
                  <a:srgbClr val="888888"/>
                </a:solidFill>
                <a:latin typeface="Trebuchet MS"/>
                <a:ea typeface="Trebuchet MS"/>
                <a:cs typeface="Trebuchet MS"/>
                <a:sym typeface="Trebuchet MS"/>
              </a:defRPr>
            </a:lvl2pPr>
            <a:lvl3pPr indent="-228600" lvl="2" marL="1371600" marR="0" rtl="0" algn="l">
              <a:spcBef>
                <a:spcPts val="750"/>
              </a:spcBef>
              <a:spcAft>
                <a:spcPts val="0"/>
              </a:spcAft>
              <a:buClr>
                <a:schemeClr val="accent1"/>
              </a:buClr>
              <a:buSzPts val="840"/>
              <a:buFont typeface="Noto Sans Symbols"/>
              <a:buNone/>
              <a:defRPr b="0" i="0" sz="1200" u="none" cap="none" strike="noStrike">
                <a:solidFill>
                  <a:srgbClr val="888888"/>
                </a:solidFill>
                <a:latin typeface="Trebuchet MS"/>
                <a:ea typeface="Trebuchet MS"/>
                <a:cs typeface="Trebuchet MS"/>
                <a:sym typeface="Trebuchet MS"/>
              </a:defRPr>
            </a:lvl3pPr>
            <a:lvl4pPr indent="-228600" lvl="3" marL="18288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4pPr>
            <a:lvl5pPr indent="-228600" lvl="4" marL="22860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5pPr>
            <a:lvl6pPr indent="-228600" lvl="5" marL="27432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6pPr>
            <a:lvl7pPr indent="-228600" lvl="6" marL="32004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7pPr>
            <a:lvl8pPr indent="-228600" lvl="7" marL="36576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8pPr>
            <a:lvl9pPr indent="-228600" lvl="8" marL="41148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9pPr>
          </a:lstStyle>
          <a:p/>
        </p:txBody>
      </p:sp>
      <p:sp>
        <p:nvSpPr>
          <p:cNvPr id="88" name="Google Shape;88;p14"/>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 name="Google Shape;89;p14"/>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0" name="Google Shape;90;p14"/>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15"/>
          <p:cNvSpPr txBox="1"/>
          <p:nvPr>
            <p:ph type="title"/>
          </p:nvPr>
        </p:nvSpPr>
        <p:spPr>
          <a:xfrm>
            <a:off x="508001" y="457200"/>
            <a:ext cx="6447501" cy="9906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27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93" name="Google Shape;93;p15"/>
          <p:cNvSpPr txBox="1"/>
          <p:nvPr>
            <p:ph idx="1" type="body"/>
          </p:nvPr>
        </p:nvSpPr>
        <p:spPr>
          <a:xfrm>
            <a:off x="508001" y="1620442"/>
            <a:ext cx="3138026" cy="2910579"/>
          </a:xfrm>
          <a:prstGeom prst="rect">
            <a:avLst/>
          </a:prstGeom>
          <a:noFill/>
          <a:ln>
            <a:noFill/>
          </a:ln>
        </p:spPr>
        <p:txBody>
          <a:bodyPr anchorCtr="0" anchor="t" bIns="91425" lIns="91425" spcFirstLastPara="1" rIns="91425" wrap="square" tIns="91425">
            <a:noAutofit/>
          </a:bodyPr>
          <a:lstStyle>
            <a:lvl1pPr indent="-297180" lvl="0" marL="457200" marR="0" rtl="0" algn="l">
              <a:spcBef>
                <a:spcPts val="75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75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75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94" name="Google Shape;94;p15"/>
          <p:cNvSpPr txBox="1"/>
          <p:nvPr>
            <p:ph idx="2" type="body"/>
          </p:nvPr>
        </p:nvSpPr>
        <p:spPr>
          <a:xfrm>
            <a:off x="3817477" y="1620442"/>
            <a:ext cx="3138026" cy="2910580"/>
          </a:xfrm>
          <a:prstGeom prst="rect">
            <a:avLst/>
          </a:prstGeom>
          <a:noFill/>
          <a:ln>
            <a:noFill/>
          </a:ln>
        </p:spPr>
        <p:txBody>
          <a:bodyPr anchorCtr="0" anchor="t" bIns="91425" lIns="91425" spcFirstLastPara="1" rIns="91425" wrap="square" tIns="91425">
            <a:noAutofit/>
          </a:bodyPr>
          <a:lstStyle>
            <a:lvl1pPr indent="-297180" lvl="0" marL="457200" marR="0" rtl="0" algn="l">
              <a:spcBef>
                <a:spcPts val="75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75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75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95" name="Google Shape;95;p15"/>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6" name="Google Shape;96;p15"/>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7" name="Google Shape;97;p15"/>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8" name="Shape 98"/>
        <p:cNvGrpSpPr/>
        <p:nvPr/>
      </p:nvGrpSpPr>
      <p:grpSpPr>
        <a:xfrm>
          <a:off x="0" y="0"/>
          <a:ext cx="0" cy="0"/>
          <a:chOff x="0" y="0"/>
          <a:chExt cx="0" cy="0"/>
        </a:xfrm>
      </p:grpSpPr>
      <p:sp>
        <p:nvSpPr>
          <p:cNvPr id="99" name="Google Shape;99;p16"/>
          <p:cNvSpPr txBox="1"/>
          <p:nvPr>
            <p:ph type="title"/>
          </p:nvPr>
        </p:nvSpPr>
        <p:spPr>
          <a:xfrm>
            <a:off x="508001" y="457200"/>
            <a:ext cx="6447501" cy="9906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27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00" name="Google Shape;100;p16"/>
          <p:cNvSpPr txBox="1"/>
          <p:nvPr>
            <p:ph idx="1" type="body"/>
          </p:nvPr>
        </p:nvSpPr>
        <p:spPr>
          <a:xfrm>
            <a:off x="506809" y="1620737"/>
            <a:ext cx="3139217" cy="43219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750"/>
              </a:spcBef>
              <a:spcAft>
                <a:spcPts val="0"/>
              </a:spcAft>
              <a:buClr>
                <a:schemeClr val="accent1"/>
              </a:buClr>
              <a:buSzPts val="1080"/>
              <a:buFont typeface="Noto Sans Symbols"/>
              <a:buNone/>
              <a:defRPr b="0" i="0" sz="1800" u="none" cap="none" strike="noStrike">
                <a:solidFill>
                  <a:srgbClr val="3F3F3F"/>
                </a:solidFill>
                <a:latin typeface="Trebuchet MS"/>
                <a:ea typeface="Trebuchet MS"/>
                <a:cs typeface="Trebuchet MS"/>
                <a:sym typeface="Trebuchet MS"/>
              </a:defRPr>
            </a:lvl1pPr>
            <a:lvl2pPr indent="-228600" lvl="1" marL="914400" marR="0" rtl="0" algn="l">
              <a:spcBef>
                <a:spcPts val="750"/>
              </a:spcBef>
              <a:spcAft>
                <a:spcPts val="0"/>
              </a:spcAft>
              <a:buClr>
                <a:schemeClr val="accent1"/>
              </a:buClr>
              <a:buSzPts val="960"/>
              <a:buFont typeface="Noto Sans Symbols"/>
              <a:buNone/>
              <a:defRPr b="1" i="0" sz="1500" u="none" cap="none" strike="noStrike">
                <a:solidFill>
                  <a:srgbClr val="3F3F3F"/>
                </a:solidFill>
                <a:latin typeface="Trebuchet MS"/>
                <a:ea typeface="Trebuchet MS"/>
                <a:cs typeface="Trebuchet MS"/>
                <a:sym typeface="Trebuchet MS"/>
              </a:defRPr>
            </a:lvl2pPr>
            <a:lvl3pPr indent="-228600" lvl="2" marL="1371600" marR="0" rtl="0" algn="l">
              <a:spcBef>
                <a:spcPts val="750"/>
              </a:spcBef>
              <a:spcAft>
                <a:spcPts val="0"/>
              </a:spcAft>
              <a:buClr>
                <a:schemeClr val="accent1"/>
              </a:buClr>
              <a:buSzPts val="840"/>
              <a:buFont typeface="Noto Sans Symbols"/>
              <a:buNone/>
              <a:defRPr b="1" i="0" sz="1350" u="none" cap="none" strike="noStrike">
                <a:solidFill>
                  <a:srgbClr val="3F3F3F"/>
                </a:solidFill>
                <a:latin typeface="Trebuchet MS"/>
                <a:ea typeface="Trebuchet MS"/>
                <a:cs typeface="Trebuchet MS"/>
                <a:sym typeface="Trebuchet MS"/>
              </a:defRPr>
            </a:lvl3pPr>
            <a:lvl4pPr indent="-228600" lvl="3" marL="1828800" marR="0" rtl="0" algn="l">
              <a:spcBef>
                <a:spcPts val="750"/>
              </a:spcBef>
              <a:spcAft>
                <a:spcPts val="0"/>
              </a:spcAft>
              <a:buClr>
                <a:schemeClr val="accent1"/>
              </a:buClr>
              <a:buSzPts val="720"/>
              <a:buFont typeface="Noto Sans Symbols"/>
              <a:buNone/>
              <a:defRPr b="1" i="0" sz="1200" u="none" cap="none" strike="noStrike">
                <a:solidFill>
                  <a:srgbClr val="3F3F3F"/>
                </a:solidFill>
                <a:latin typeface="Trebuchet MS"/>
                <a:ea typeface="Trebuchet MS"/>
                <a:cs typeface="Trebuchet MS"/>
                <a:sym typeface="Trebuchet MS"/>
              </a:defRPr>
            </a:lvl4pPr>
            <a:lvl5pPr indent="-228600" lvl="4" marL="2286000" marR="0" rtl="0" algn="l">
              <a:spcBef>
                <a:spcPts val="750"/>
              </a:spcBef>
              <a:spcAft>
                <a:spcPts val="0"/>
              </a:spcAft>
              <a:buClr>
                <a:schemeClr val="accent1"/>
              </a:buClr>
              <a:buSzPts val="720"/>
              <a:buFont typeface="Noto Sans Symbols"/>
              <a:buNone/>
              <a:defRPr b="1" i="0" sz="1200" u="none" cap="none" strike="noStrike">
                <a:solidFill>
                  <a:srgbClr val="3F3F3F"/>
                </a:solidFill>
                <a:latin typeface="Trebuchet MS"/>
                <a:ea typeface="Trebuchet MS"/>
                <a:cs typeface="Trebuchet MS"/>
                <a:sym typeface="Trebuchet MS"/>
              </a:defRPr>
            </a:lvl5pPr>
            <a:lvl6pPr indent="-228600" lvl="5" marL="2743200" marR="0" rtl="0" algn="l">
              <a:spcBef>
                <a:spcPts val="750"/>
              </a:spcBef>
              <a:spcAft>
                <a:spcPts val="0"/>
              </a:spcAft>
              <a:buClr>
                <a:schemeClr val="accent1"/>
              </a:buClr>
              <a:buSzPts val="720"/>
              <a:buFont typeface="Noto Sans Symbols"/>
              <a:buNone/>
              <a:defRPr b="1" i="0" sz="1200" u="none" cap="none" strike="noStrike">
                <a:solidFill>
                  <a:srgbClr val="3F3F3F"/>
                </a:solidFill>
                <a:latin typeface="Trebuchet MS"/>
                <a:ea typeface="Trebuchet MS"/>
                <a:cs typeface="Trebuchet MS"/>
                <a:sym typeface="Trebuchet MS"/>
              </a:defRPr>
            </a:lvl6pPr>
            <a:lvl7pPr indent="-228600" lvl="6" marL="3200400" marR="0" rtl="0" algn="l">
              <a:spcBef>
                <a:spcPts val="750"/>
              </a:spcBef>
              <a:spcAft>
                <a:spcPts val="0"/>
              </a:spcAft>
              <a:buClr>
                <a:schemeClr val="accent1"/>
              </a:buClr>
              <a:buSzPts val="720"/>
              <a:buFont typeface="Noto Sans Symbols"/>
              <a:buNone/>
              <a:defRPr b="1" i="0" sz="1200" u="none" cap="none" strike="noStrike">
                <a:solidFill>
                  <a:srgbClr val="3F3F3F"/>
                </a:solidFill>
                <a:latin typeface="Trebuchet MS"/>
                <a:ea typeface="Trebuchet MS"/>
                <a:cs typeface="Trebuchet MS"/>
                <a:sym typeface="Trebuchet MS"/>
              </a:defRPr>
            </a:lvl7pPr>
            <a:lvl8pPr indent="-228600" lvl="7" marL="3657600" marR="0" rtl="0" algn="l">
              <a:spcBef>
                <a:spcPts val="750"/>
              </a:spcBef>
              <a:spcAft>
                <a:spcPts val="0"/>
              </a:spcAft>
              <a:buClr>
                <a:schemeClr val="accent1"/>
              </a:buClr>
              <a:buSzPts val="720"/>
              <a:buFont typeface="Noto Sans Symbols"/>
              <a:buNone/>
              <a:defRPr b="1" i="0" sz="1200" u="none" cap="none" strike="noStrike">
                <a:solidFill>
                  <a:srgbClr val="3F3F3F"/>
                </a:solidFill>
                <a:latin typeface="Trebuchet MS"/>
                <a:ea typeface="Trebuchet MS"/>
                <a:cs typeface="Trebuchet MS"/>
                <a:sym typeface="Trebuchet MS"/>
              </a:defRPr>
            </a:lvl8pPr>
            <a:lvl9pPr indent="-228600" lvl="8" marL="4114800" marR="0" rtl="0" algn="l">
              <a:spcBef>
                <a:spcPts val="750"/>
              </a:spcBef>
              <a:spcAft>
                <a:spcPts val="0"/>
              </a:spcAft>
              <a:buClr>
                <a:schemeClr val="accent1"/>
              </a:buClr>
              <a:buSzPts val="720"/>
              <a:buFont typeface="Noto Sans Symbols"/>
              <a:buNone/>
              <a:defRPr b="1" i="0" sz="1200" u="none" cap="none" strike="noStrike">
                <a:solidFill>
                  <a:srgbClr val="3F3F3F"/>
                </a:solidFill>
                <a:latin typeface="Trebuchet MS"/>
                <a:ea typeface="Trebuchet MS"/>
                <a:cs typeface="Trebuchet MS"/>
                <a:sym typeface="Trebuchet MS"/>
              </a:defRPr>
            </a:lvl9pPr>
          </a:lstStyle>
          <a:p/>
        </p:txBody>
      </p:sp>
      <p:sp>
        <p:nvSpPr>
          <p:cNvPr id="101" name="Google Shape;101;p16"/>
          <p:cNvSpPr txBox="1"/>
          <p:nvPr>
            <p:ph idx="2" type="body"/>
          </p:nvPr>
        </p:nvSpPr>
        <p:spPr>
          <a:xfrm>
            <a:off x="506809" y="2052934"/>
            <a:ext cx="3139217" cy="2478088"/>
          </a:xfrm>
          <a:prstGeom prst="rect">
            <a:avLst/>
          </a:prstGeom>
          <a:noFill/>
          <a:ln>
            <a:noFill/>
          </a:ln>
        </p:spPr>
        <p:txBody>
          <a:bodyPr anchorCtr="0" anchor="t" bIns="91425" lIns="91425" spcFirstLastPara="1" rIns="91425" wrap="square" tIns="91425">
            <a:noAutofit/>
          </a:bodyPr>
          <a:lstStyle>
            <a:lvl1pPr indent="-297180" lvl="0" marL="457200" marR="0" rtl="0" algn="l">
              <a:spcBef>
                <a:spcPts val="75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75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75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02" name="Google Shape;102;p16"/>
          <p:cNvSpPr txBox="1"/>
          <p:nvPr>
            <p:ph idx="3" type="body"/>
          </p:nvPr>
        </p:nvSpPr>
        <p:spPr>
          <a:xfrm>
            <a:off x="3816287" y="1620737"/>
            <a:ext cx="3139214" cy="43219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750"/>
              </a:spcBef>
              <a:spcAft>
                <a:spcPts val="0"/>
              </a:spcAft>
              <a:buClr>
                <a:schemeClr val="accent1"/>
              </a:buClr>
              <a:buSzPts val="1080"/>
              <a:buFont typeface="Noto Sans Symbols"/>
              <a:buNone/>
              <a:defRPr b="0" i="0" sz="1800" u="none" cap="none" strike="noStrike">
                <a:solidFill>
                  <a:srgbClr val="3F3F3F"/>
                </a:solidFill>
                <a:latin typeface="Trebuchet MS"/>
                <a:ea typeface="Trebuchet MS"/>
                <a:cs typeface="Trebuchet MS"/>
                <a:sym typeface="Trebuchet MS"/>
              </a:defRPr>
            </a:lvl1pPr>
            <a:lvl2pPr indent="-228600" lvl="1" marL="914400" marR="0" rtl="0" algn="l">
              <a:spcBef>
                <a:spcPts val="750"/>
              </a:spcBef>
              <a:spcAft>
                <a:spcPts val="0"/>
              </a:spcAft>
              <a:buClr>
                <a:schemeClr val="accent1"/>
              </a:buClr>
              <a:buSzPts val="960"/>
              <a:buFont typeface="Noto Sans Symbols"/>
              <a:buNone/>
              <a:defRPr b="1" i="0" sz="1500" u="none" cap="none" strike="noStrike">
                <a:solidFill>
                  <a:srgbClr val="3F3F3F"/>
                </a:solidFill>
                <a:latin typeface="Trebuchet MS"/>
                <a:ea typeface="Trebuchet MS"/>
                <a:cs typeface="Trebuchet MS"/>
                <a:sym typeface="Trebuchet MS"/>
              </a:defRPr>
            </a:lvl2pPr>
            <a:lvl3pPr indent="-228600" lvl="2" marL="1371600" marR="0" rtl="0" algn="l">
              <a:spcBef>
                <a:spcPts val="750"/>
              </a:spcBef>
              <a:spcAft>
                <a:spcPts val="0"/>
              </a:spcAft>
              <a:buClr>
                <a:schemeClr val="accent1"/>
              </a:buClr>
              <a:buSzPts val="840"/>
              <a:buFont typeface="Noto Sans Symbols"/>
              <a:buNone/>
              <a:defRPr b="1" i="0" sz="1350" u="none" cap="none" strike="noStrike">
                <a:solidFill>
                  <a:srgbClr val="3F3F3F"/>
                </a:solidFill>
                <a:latin typeface="Trebuchet MS"/>
                <a:ea typeface="Trebuchet MS"/>
                <a:cs typeface="Trebuchet MS"/>
                <a:sym typeface="Trebuchet MS"/>
              </a:defRPr>
            </a:lvl3pPr>
            <a:lvl4pPr indent="-228600" lvl="3" marL="1828800" marR="0" rtl="0" algn="l">
              <a:spcBef>
                <a:spcPts val="750"/>
              </a:spcBef>
              <a:spcAft>
                <a:spcPts val="0"/>
              </a:spcAft>
              <a:buClr>
                <a:schemeClr val="accent1"/>
              </a:buClr>
              <a:buSzPts val="720"/>
              <a:buFont typeface="Noto Sans Symbols"/>
              <a:buNone/>
              <a:defRPr b="1" i="0" sz="1200" u="none" cap="none" strike="noStrike">
                <a:solidFill>
                  <a:srgbClr val="3F3F3F"/>
                </a:solidFill>
                <a:latin typeface="Trebuchet MS"/>
                <a:ea typeface="Trebuchet MS"/>
                <a:cs typeface="Trebuchet MS"/>
                <a:sym typeface="Trebuchet MS"/>
              </a:defRPr>
            </a:lvl4pPr>
            <a:lvl5pPr indent="-228600" lvl="4" marL="2286000" marR="0" rtl="0" algn="l">
              <a:spcBef>
                <a:spcPts val="750"/>
              </a:spcBef>
              <a:spcAft>
                <a:spcPts val="0"/>
              </a:spcAft>
              <a:buClr>
                <a:schemeClr val="accent1"/>
              </a:buClr>
              <a:buSzPts val="720"/>
              <a:buFont typeface="Noto Sans Symbols"/>
              <a:buNone/>
              <a:defRPr b="1" i="0" sz="1200" u="none" cap="none" strike="noStrike">
                <a:solidFill>
                  <a:srgbClr val="3F3F3F"/>
                </a:solidFill>
                <a:latin typeface="Trebuchet MS"/>
                <a:ea typeface="Trebuchet MS"/>
                <a:cs typeface="Trebuchet MS"/>
                <a:sym typeface="Trebuchet MS"/>
              </a:defRPr>
            </a:lvl5pPr>
            <a:lvl6pPr indent="-228600" lvl="5" marL="2743200" marR="0" rtl="0" algn="l">
              <a:spcBef>
                <a:spcPts val="750"/>
              </a:spcBef>
              <a:spcAft>
                <a:spcPts val="0"/>
              </a:spcAft>
              <a:buClr>
                <a:schemeClr val="accent1"/>
              </a:buClr>
              <a:buSzPts val="720"/>
              <a:buFont typeface="Noto Sans Symbols"/>
              <a:buNone/>
              <a:defRPr b="1" i="0" sz="1200" u="none" cap="none" strike="noStrike">
                <a:solidFill>
                  <a:srgbClr val="3F3F3F"/>
                </a:solidFill>
                <a:latin typeface="Trebuchet MS"/>
                <a:ea typeface="Trebuchet MS"/>
                <a:cs typeface="Trebuchet MS"/>
                <a:sym typeface="Trebuchet MS"/>
              </a:defRPr>
            </a:lvl6pPr>
            <a:lvl7pPr indent="-228600" lvl="6" marL="3200400" marR="0" rtl="0" algn="l">
              <a:spcBef>
                <a:spcPts val="750"/>
              </a:spcBef>
              <a:spcAft>
                <a:spcPts val="0"/>
              </a:spcAft>
              <a:buClr>
                <a:schemeClr val="accent1"/>
              </a:buClr>
              <a:buSzPts val="720"/>
              <a:buFont typeface="Noto Sans Symbols"/>
              <a:buNone/>
              <a:defRPr b="1" i="0" sz="1200" u="none" cap="none" strike="noStrike">
                <a:solidFill>
                  <a:srgbClr val="3F3F3F"/>
                </a:solidFill>
                <a:latin typeface="Trebuchet MS"/>
                <a:ea typeface="Trebuchet MS"/>
                <a:cs typeface="Trebuchet MS"/>
                <a:sym typeface="Trebuchet MS"/>
              </a:defRPr>
            </a:lvl7pPr>
            <a:lvl8pPr indent="-228600" lvl="7" marL="3657600" marR="0" rtl="0" algn="l">
              <a:spcBef>
                <a:spcPts val="750"/>
              </a:spcBef>
              <a:spcAft>
                <a:spcPts val="0"/>
              </a:spcAft>
              <a:buClr>
                <a:schemeClr val="accent1"/>
              </a:buClr>
              <a:buSzPts val="720"/>
              <a:buFont typeface="Noto Sans Symbols"/>
              <a:buNone/>
              <a:defRPr b="1" i="0" sz="1200" u="none" cap="none" strike="noStrike">
                <a:solidFill>
                  <a:srgbClr val="3F3F3F"/>
                </a:solidFill>
                <a:latin typeface="Trebuchet MS"/>
                <a:ea typeface="Trebuchet MS"/>
                <a:cs typeface="Trebuchet MS"/>
                <a:sym typeface="Trebuchet MS"/>
              </a:defRPr>
            </a:lvl8pPr>
            <a:lvl9pPr indent="-228600" lvl="8" marL="4114800" marR="0" rtl="0" algn="l">
              <a:spcBef>
                <a:spcPts val="750"/>
              </a:spcBef>
              <a:spcAft>
                <a:spcPts val="0"/>
              </a:spcAft>
              <a:buClr>
                <a:schemeClr val="accent1"/>
              </a:buClr>
              <a:buSzPts val="720"/>
              <a:buFont typeface="Noto Sans Symbols"/>
              <a:buNone/>
              <a:defRPr b="1" i="0" sz="1200" u="none" cap="none" strike="noStrike">
                <a:solidFill>
                  <a:srgbClr val="3F3F3F"/>
                </a:solidFill>
                <a:latin typeface="Trebuchet MS"/>
                <a:ea typeface="Trebuchet MS"/>
                <a:cs typeface="Trebuchet MS"/>
                <a:sym typeface="Trebuchet MS"/>
              </a:defRPr>
            </a:lvl9pPr>
          </a:lstStyle>
          <a:p/>
        </p:txBody>
      </p:sp>
      <p:sp>
        <p:nvSpPr>
          <p:cNvPr id="103" name="Google Shape;103;p16"/>
          <p:cNvSpPr txBox="1"/>
          <p:nvPr>
            <p:ph idx="4" type="body"/>
          </p:nvPr>
        </p:nvSpPr>
        <p:spPr>
          <a:xfrm>
            <a:off x="3816288" y="2052934"/>
            <a:ext cx="3139213" cy="2478088"/>
          </a:xfrm>
          <a:prstGeom prst="rect">
            <a:avLst/>
          </a:prstGeom>
          <a:noFill/>
          <a:ln>
            <a:noFill/>
          </a:ln>
        </p:spPr>
        <p:txBody>
          <a:bodyPr anchorCtr="0" anchor="t" bIns="91425" lIns="91425" spcFirstLastPara="1" rIns="91425" wrap="square" tIns="91425">
            <a:noAutofit/>
          </a:bodyPr>
          <a:lstStyle>
            <a:lvl1pPr indent="-297180" lvl="0" marL="457200" marR="0" rtl="0" algn="l">
              <a:spcBef>
                <a:spcPts val="75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75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75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04" name="Google Shape;104;p16"/>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16"/>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6" name="Google Shape;106;p16"/>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7" name="Shape 107"/>
        <p:cNvGrpSpPr/>
        <p:nvPr/>
      </p:nvGrpSpPr>
      <p:grpSpPr>
        <a:xfrm>
          <a:off x="0" y="0"/>
          <a:ext cx="0" cy="0"/>
          <a:chOff x="0" y="0"/>
          <a:chExt cx="0" cy="0"/>
        </a:xfrm>
      </p:grpSpPr>
      <p:sp>
        <p:nvSpPr>
          <p:cNvPr id="108" name="Google Shape;108;p17"/>
          <p:cNvSpPr txBox="1"/>
          <p:nvPr>
            <p:ph type="title"/>
          </p:nvPr>
        </p:nvSpPr>
        <p:spPr>
          <a:xfrm>
            <a:off x="508001" y="1123953"/>
            <a:ext cx="2890896" cy="9588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15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09" name="Google Shape;109;p17"/>
          <p:cNvSpPr txBox="1"/>
          <p:nvPr>
            <p:ph idx="1" type="body"/>
          </p:nvPr>
        </p:nvSpPr>
        <p:spPr>
          <a:xfrm>
            <a:off x="3570346" y="386193"/>
            <a:ext cx="3385156" cy="4144828"/>
          </a:xfrm>
          <a:prstGeom prst="rect">
            <a:avLst/>
          </a:prstGeom>
          <a:noFill/>
          <a:ln>
            <a:noFill/>
          </a:ln>
        </p:spPr>
        <p:txBody>
          <a:bodyPr anchorCtr="0" anchor="t" bIns="91425" lIns="91425" spcFirstLastPara="1" rIns="91425" wrap="square" tIns="91425">
            <a:noAutofit/>
          </a:bodyPr>
          <a:lstStyle>
            <a:lvl1pPr indent="-297180" lvl="0" marL="457200" marR="0" rtl="0" algn="l">
              <a:spcBef>
                <a:spcPts val="75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75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75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10" name="Google Shape;110;p17"/>
          <p:cNvSpPr txBox="1"/>
          <p:nvPr>
            <p:ph idx="2" type="body"/>
          </p:nvPr>
        </p:nvSpPr>
        <p:spPr>
          <a:xfrm>
            <a:off x="508001" y="2082802"/>
            <a:ext cx="2890896" cy="1938337"/>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750"/>
              </a:spcBef>
              <a:spcAft>
                <a:spcPts val="0"/>
              </a:spcAft>
              <a:buClr>
                <a:schemeClr val="accent1"/>
              </a:buClr>
              <a:buSzPts val="1080"/>
              <a:buFont typeface="Noto Sans Symbols"/>
              <a:buNone/>
              <a:defRPr b="0" i="0" sz="1050" u="none" cap="none" strike="noStrike">
                <a:solidFill>
                  <a:srgbClr val="3F3F3F"/>
                </a:solidFill>
                <a:latin typeface="Trebuchet MS"/>
                <a:ea typeface="Trebuchet MS"/>
                <a:cs typeface="Trebuchet MS"/>
                <a:sym typeface="Trebuchet MS"/>
              </a:defRPr>
            </a:lvl1pPr>
            <a:lvl2pPr indent="-228600" lvl="1" marL="914400" marR="0" rtl="0" algn="l">
              <a:spcBef>
                <a:spcPts val="750"/>
              </a:spcBef>
              <a:spcAft>
                <a:spcPts val="0"/>
              </a:spcAft>
              <a:buClr>
                <a:schemeClr val="accent1"/>
              </a:buClr>
              <a:buSzPts val="960"/>
              <a:buFont typeface="Noto Sans Symbols"/>
              <a:buNone/>
              <a:defRPr b="0" i="0" sz="1050" u="none" cap="none" strike="noStrike">
                <a:solidFill>
                  <a:srgbClr val="3F3F3F"/>
                </a:solidFill>
                <a:latin typeface="Trebuchet MS"/>
                <a:ea typeface="Trebuchet MS"/>
                <a:cs typeface="Trebuchet MS"/>
                <a:sym typeface="Trebuchet MS"/>
              </a:defRPr>
            </a:lvl2pPr>
            <a:lvl3pPr indent="-228600" lvl="2" marL="1371600" marR="0" rtl="0" algn="l">
              <a:spcBef>
                <a:spcPts val="750"/>
              </a:spcBef>
              <a:spcAft>
                <a:spcPts val="0"/>
              </a:spcAft>
              <a:buClr>
                <a:schemeClr val="accent1"/>
              </a:buClr>
              <a:buSzPts val="840"/>
              <a:buFont typeface="Noto Sans Symbols"/>
              <a:buNone/>
              <a:defRPr b="0" i="0" sz="900" u="none" cap="none" strike="noStrike">
                <a:solidFill>
                  <a:srgbClr val="3F3F3F"/>
                </a:solidFill>
                <a:latin typeface="Trebuchet MS"/>
                <a:ea typeface="Trebuchet MS"/>
                <a:cs typeface="Trebuchet MS"/>
                <a:sym typeface="Trebuchet MS"/>
              </a:defRPr>
            </a:lvl3pPr>
            <a:lvl4pPr indent="-228600" lvl="3" marL="1828800" marR="0" rtl="0" algn="l">
              <a:spcBef>
                <a:spcPts val="750"/>
              </a:spcBef>
              <a:spcAft>
                <a:spcPts val="0"/>
              </a:spcAft>
              <a:buClr>
                <a:schemeClr val="accent1"/>
              </a:buClr>
              <a:buSzPts val="720"/>
              <a:buFont typeface="Noto Sans Symbols"/>
              <a:buNone/>
              <a:defRPr b="0" i="0" sz="750" u="none" cap="none" strike="noStrike">
                <a:solidFill>
                  <a:srgbClr val="3F3F3F"/>
                </a:solidFill>
                <a:latin typeface="Trebuchet MS"/>
                <a:ea typeface="Trebuchet MS"/>
                <a:cs typeface="Trebuchet MS"/>
                <a:sym typeface="Trebuchet MS"/>
              </a:defRPr>
            </a:lvl4pPr>
            <a:lvl5pPr indent="-228600" lvl="4" marL="2286000" marR="0" rtl="0" algn="l">
              <a:spcBef>
                <a:spcPts val="750"/>
              </a:spcBef>
              <a:spcAft>
                <a:spcPts val="0"/>
              </a:spcAft>
              <a:buClr>
                <a:schemeClr val="accent1"/>
              </a:buClr>
              <a:buSzPts val="720"/>
              <a:buFont typeface="Noto Sans Symbols"/>
              <a:buNone/>
              <a:defRPr b="0" i="0" sz="750" u="none" cap="none" strike="noStrike">
                <a:solidFill>
                  <a:srgbClr val="3F3F3F"/>
                </a:solidFill>
                <a:latin typeface="Trebuchet MS"/>
                <a:ea typeface="Trebuchet MS"/>
                <a:cs typeface="Trebuchet MS"/>
                <a:sym typeface="Trebuchet MS"/>
              </a:defRPr>
            </a:lvl5pPr>
            <a:lvl6pPr indent="-228600" lvl="5" marL="2743200" marR="0" rtl="0" algn="l">
              <a:spcBef>
                <a:spcPts val="750"/>
              </a:spcBef>
              <a:spcAft>
                <a:spcPts val="0"/>
              </a:spcAft>
              <a:buClr>
                <a:schemeClr val="accent1"/>
              </a:buClr>
              <a:buSzPts val="720"/>
              <a:buFont typeface="Noto Sans Symbols"/>
              <a:buNone/>
              <a:defRPr b="0" i="0" sz="750" u="none" cap="none" strike="noStrike">
                <a:solidFill>
                  <a:srgbClr val="3F3F3F"/>
                </a:solidFill>
                <a:latin typeface="Trebuchet MS"/>
                <a:ea typeface="Trebuchet MS"/>
                <a:cs typeface="Trebuchet MS"/>
                <a:sym typeface="Trebuchet MS"/>
              </a:defRPr>
            </a:lvl6pPr>
            <a:lvl7pPr indent="-228600" lvl="6" marL="3200400" marR="0" rtl="0" algn="l">
              <a:spcBef>
                <a:spcPts val="750"/>
              </a:spcBef>
              <a:spcAft>
                <a:spcPts val="0"/>
              </a:spcAft>
              <a:buClr>
                <a:schemeClr val="accent1"/>
              </a:buClr>
              <a:buSzPts val="720"/>
              <a:buFont typeface="Noto Sans Symbols"/>
              <a:buNone/>
              <a:defRPr b="0" i="0" sz="750" u="none" cap="none" strike="noStrike">
                <a:solidFill>
                  <a:srgbClr val="3F3F3F"/>
                </a:solidFill>
                <a:latin typeface="Trebuchet MS"/>
                <a:ea typeface="Trebuchet MS"/>
                <a:cs typeface="Trebuchet MS"/>
                <a:sym typeface="Trebuchet MS"/>
              </a:defRPr>
            </a:lvl7pPr>
            <a:lvl8pPr indent="-228600" lvl="7" marL="3657600" marR="0" rtl="0" algn="l">
              <a:spcBef>
                <a:spcPts val="750"/>
              </a:spcBef>
              <a:spcAft>
                <a:spcPts val="0"/>
              </a:spcAft>
              <a:buClr>
                <a:schemeClr val="accent1"/>
              </a:buClr>
              <a:buSzPts val="720"/>
              <a:buFont typeface="Noto Sans Symbols"/>
              <a:buNone/>
              <a:defRPr b="0" i="0" sz="750" u="none" cap="none" strike="noStrike">
                <a:solidFill>
                  <a:srgbClr val="3F3F3F"/>
                </a:solidFill>
                <a:latin typeface="Trebuchet MS"/>
                <a:ea typeface="Trebuchet MS"/>
                <a:cs typeface="Trebuchet MS"/>
                <a:sym typeface="Trebuchet MS"/>
              </a:defRPr>
            </a:lvl8pPr>
            <a:lvl9pPr indent="-228600" lvl="8" marL="4114800" marR="0" rtl="0" algn="l">
              <a:spcBef>
                <a:spcPts val="750"/>
              </a:spcBef>
              <a:spcAft>
                <a:spcPts val="0"/>
              </a:spcAft>
              <a:buClr>
                <a:schemeClr val="accent1"/>
              </a:buClr>
              <a:buSzPts val="720"/>
              <a:buFont typeface="Noto Sans Symbols"/>
              <a:buNone/>
              <a:defRPr b="0" i="0" sz="750" u="none" cap="none" strike="noStrike">
                <a:solidFill>
                  <a:srgbClr val="3F3F3F"/>
                </a:solidFill>
                <a:latin typeface="Trebuchet MS"/>
                <a:ea typeface="Trebuchet MS"/>
                <a:cs typeface="Trebuchet MS"/>
                <a:sym typeface="Trebuchet MS"/>
              </a:defRPr>
            </a:lvl9pPr>
          </a:lstStyle>
          <a:p/>
        </p:txBody>
      </p:sp>
      <p:sp>
        <p:nvSpPr>
          <p:cNvPr id="111" name="Google Shape;111;p17"/>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17"/>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17"/>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4" name="Shape 114"/>
        <p:cNvGrpSpPr/>
        <p:nvPr/>
      </p:nvGrpSpPr>
      <p:grpSpPr>
        <a:xfrm>
          <a:off x="0" y="0"/>
          <a:ext cx="0" cy="0"/>
          <a:chOff x="0" y="0"/>
          <a:chExt cx="0" cy="0"/>
        </a:xfrm>
      </p:grpSpPr>
      <p:sp>
        <p:nvSpPr>
          <p:cNvPr id="115" name="Google Shape;115;p18"/>
          <p:cNvSpPr txBox="1"/>
          <p:nvPr>
            <p:ph type="title"/>
          </p:nvPr>
        </p:nvSpPr>
        <p:spPr>
          <a:xfrm>
            <a:off x="508001" y="3600450"/>
            <a:ext cx="6447500" cy="425054"/>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18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16" name="Google Shape;116;p18"/>
          <p:cNvSpPr/>
          <p:nvPr>
            <p:ph idx="2" type="pic"/>
          </p:nvPr>
        </p:nvSpPr>
        <p:spPr>
          <a:xfrm>
            <a:off x="508001" y="457200"/>
            <a:ext cx="6447501" cy="2884289"/>
          </a:xfrm>
          <a:prstGeom prst="rect">
            <a:avLst/>
          </a:prstGeom>
          <a:noFill/>
          <a:ln>
            <a:noFill/>
          </a:ln>
        </p:spPr>
        <p:txBody>
          <a:bodyPr anchorCtr="0" anchor="t" bIns="91425" lIns="91425" spcFirstLastPara="1" rIns="91425" wrap="square" tIns="91425">
            <a:noAutofit/>
          </a:bodyPr>
          <a:lstStyle>
            <a:lvl1pPr indent="0" lvl="0" marL="0" marR="0" rtl="0" algn="ctr">
              <a:spcBef>
                <a:spcPts val="750"/>
              </a:spcBef>
              <a:spcAft>
                <a:spcPts val="0"/>
              </a:spcAft>
              <a:buClr>
                <a:schemeClr val="accent1"/>
              </a:buClr>
              <a:buSzPts val="1400"/>
              <a:buFont typeface="Noto Sans Symbols"/>
              <a:buNone/>
              <a:defRPr b="0" i="0" sz="1200" u="none" cap="none" strike="noStrike">
                <a:solidFill>
                  <a:srgbClr val="3F3F3F"/>
                </a:solidFill>
                <a:latin typeface="Trebuchet MS"/>
                <a:ea typeface="Trebuchet MS"/>
                <a:cs typeface="Trebuchet MS"/>
                <a:sym typeface="Trebuchet MS"/>
              </a:defRPr>
            </a:lvl1pPr>
            <a:lvl2pPr indent="0" lvl="1" marL="342900" marR="0" rtl="0" algn="l">
              <a:spcBef>
                <a:spcPts val="750"/>
              </a:spcBef>
              <a:spcAft>
                <a:spcPts val="0"/>
              </a:spcAft>
              <a:buClr>
                <a:schemeClr val="accent1"/>
              </a:buClr>
              <a:buSzPts val="1400"/>
              <a:buFont typeface="Noto Sans Symbols"/>
              <a:buNone/>
              <a:defRPr b="0" i="0" sz="1200" u="none" cap="none" strike="noStrike">
                <a:solidFill>
                  <a:srgbClr val="3F3F3F"/>
                </a:solidFill>
                <a:latin typeface="Trebuchet MS"/>
                <a:ea typeface="Trebuchet MS"/>
                <a:cs typeface="Trebuchet MS"/>
                <a:sym typeface="Trebuchet MS"/>
              </a:defRPr>
            </a:lvl2pPr>
            <a:lvl3pPr indent="0" lvl="2" marL="685800" marR="0" rtl="0" algn="l">
              <a:spcBef>
                <a:spcPts val="750"/>
              </a:spcBef>
              <a:spcAft>
                <a:spcPts val="0"/>
              </a:spcAft>
              <a:buClr>
                <a:schemeClr val="accent1"/>
              </a:buClr>
              <a:buSzPts val="1400"/>
              <a:buFont typeface="Noto Sans Symbols"/>
              <a:buNone/>
              <a:defRPr b="0" i="0" sz="1200" u="none" cap="none" strike="noStrike">
                <a:solidFill>
                  <a:srgbClr val="3F3F3F"/>
                </a:solidFill>
                <a:latin typeface="Trebuchet MS"/>
                <a:ea typeface="Trebuchet MS"/>
                <a:cs typeface="Trebuchet MS"/>
                <a:sym typeface="Trebuchet MS"/>
              </a:defRPr>
            </a:lvl3pPr>
            <a:lvl4pPr indent="0" lvl="3" marL="1028700" marR="0" rtl="0" algn="l">
              <a:spcBef>
                <a:spcPts val="750"/>
              </a:spcBef>
              <a:spcAft>
                <a:spcPts val="0"/>
              </a:spcAft>
              <a:buClr>
                <a:schemeClr val="accent1"/>
              </a:buClr>
              <a:buSzPts val="1400"/>
              <a:buFont typeface="Noto Sans Symbols"/>
              <a:buNone/>
              <a:defRPr b="0" i="0" sz="1200" u="none" cap="none" strike="noStrike">
                <a:solidFill>
                  <a:srgbClr val="3F3F3F"/>
                </a:solidFill>
                <a:latin typeface="Trebuchet MS"/>
                <a:ea typeface="Trebuchet MS"/>
                <a:cs typeface="Trebuchet MS"/>
                <a:sym typeface="Trebuchet MS"/>
              </a:defRPr>
            </a:lvl4pPr>
            <a:lvl5pPr indent="0" lvl="4" marL="1371600" marR="0" rtl="0" algn="l">
              <a:spcBef>
                <a:spcPts val="750"/>
              </a:spcBef>
              <a:spcAft>
                <a:spcPts val="0"/>
              </a:spcAft>
              <a:buClr>
                <a:schemeClr val="accent1"/>
              </a:buClr>
              <a:buSzPts val="1400"/>
              <a:buFont typeface="Noto Sans Symbols"/>
              <a:buNone/>
              <a:defRPr b="0" i="0" sz="1200" u="none" cap="none" strike="noStrike">
                <a:solidFill>
                  <a:srgbClr val="3F3F3F"/>
                </a:solidFill>
                <a:latin typeface="Trebuchet MS"/>
                <a:ea typeface="Trebuchet MS"/>
                <a:cs typeface="Trebuchet MS"/>
                <a:sym typeface="Trebuchet MS"/>
              </a:defRPr>
            </a:lvl5pPr>
            <a:lvl6pPr indent="0" lvl="5" marL="1714500" marR="0" rtl="0" algn="l">
              <a:spcBef>
                <a:spcPts val="750"/>
              </a:spcBef>
              <a:spcAft>
                <a:spcPts val="0"/>
              </a:spcAft>
              <a:buClr>
                <a:schemeClr val="accent1"/>
              </a:buClr>
              <a:buSzPts val="1400"/>
              <a:buFont typeface="Noto Sans Symbols"/>
              <a:buNone/>
              <a:defRPr b="0" i="0" sz="1200" u="none" cap="none" strike="noStrike">
                <a:solidFill>
                  <a:srgbClr val="3F3F3F"/>
                </a:solidFill>
                <a:latin typeface="Trebuchet MS"/>
                <a:ea typeface="Trebuchet MS"/>
                <a:cs typeface="Trebuchet MS"/>
                <a:sym typeface="Trebuchet MS"/>
              </a:defRPr>
            </a:lvl6pPr>
            <a:lvl7pPr indent="0" lvl="6" marL="2057400" marR="0" rtl="0" algn="l">
              <a:spcBef>
                <a:spcPts val="750"/>
              </a:spcBef>
              <a:spcAft>
                <a:spcPts val="0"/>
              </a:spcAft>
              <a:buClr>
                <a:schemeClr val="accent1"/>
              </a:buClr>
              <a:buSzPts val="1400"/>
              <a:buFont typeface="Noto Sans Symbols"/>
              <a:buNone/>
              <a:defRPr b="0" i="0" sz="1200" u="none" cap="none" strike="noStrike">
                <a:solidFill>
                  <a:srgbClr val="3F3F3F"/>
                </a:solidFill>
                <a:latin typeface="Trebuchet MS"/>
                <a:ea typeface="Trebuchet MS"/>
                <a:cs typeface="Trebuchet MS"/>
                <a:sym typeface="Trebuchet MS"/>
              </a:defRPr>
            </a:lvl7pPr>
            <a:lvl8pPr indent="0" lvl="7" marL="2400300" marR="0" rtl="0" algn="l">
              <a:spcBef>
                <a:spcPts val="750"/>
              </a:spcBef>
              <a:spcAft>
                <a:spcPts val="0"/>
              </a:spcAft>
              <a:buClr>
                <a:schemeClr val="accent1"/>
              </a:buClr>
              <a:buSzPts val="1400"/>
              <a:buFont typeface="Noto Sans Symbols"/>
              <a:buNone/>
              <a:defRPr b="0" i="0" sz="1200" u="none" cap="none" strike="noStrike">
                <a:solidFill>
                  <a:srgbClr val="3F3F3F"/>
                </a:solidFill>
                <a:latin typeface="Trebuchet MS"/>
                <a:ea typeface="Trebuchet MS"/>
                <a:cs typeface="Trebuchet MS"/>
                <a:sym typeface="Trebuchet MS"/>
              </a:defRPr>
            </a:lvl8pPr>
            <a:lvl9pPr indent="0" lvl="8" marL="2743200" marR="0" rtl="0" algn="l">
              <a:spcBef>
                <a:spcPts val="750"/>
              </a:spcBef>
              <a:spcAft>
                <a:spcPts val="0"/>
              </a:spcAft>
              <a:buClr>
                <a:schemeClr val="accent1"/>
              </a:buClr>
              <a:buSzPts val="1400"/>
              <a:buFont typeface="Noto Sans Symbols"/>
              <a:buNone/>
              <a:defRPr b="0" i="0" sz="1200" u="none" cap="none" strike="noStrike">
                <a:solidFill>
                  <a:srgbClr val="3F3F3F"/>
                </a:solidFill>
                <a:latin typeface="Trebuchet MS"/>
                <a:ea typeface="Trebuchet MS"/>
                <a:cs typeface="Trebuchet MS"/>
                <a:sym typeface="Trebuchet MS"/>
              </a:defRPr>
            </a:lvl9pPr>
          </a:lstStyle>
          <a:p/>
        </p:txBody>
      </p:sp>
      <p:sp>
        <p:nvSpPr>
          <p:cNvPr id="117" name="Google Shape;117;p18"/>
          <p:cNvSpPr txBox="1"/>
          <p:nvPr>
            <p:ph idx="1" type="body"/>
          </p:nvPr>
        </p:nvSpPr>
        <p:spPr>
          <a:xfrm>
            <a:off x="508001" y="4025504"/>
            <a:ext cx="6447500" cy="505518"/>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750"/>
              </a:spcBef>
              <a:spcAft>
                <a:spcPts val="0"/>
              </a:spcAft>
              <a:buClr>
                <a:schemeClr val="accent1"/>
              </a:buClr>
              <a:buSzPts val="1080"/>
              <a:buFont typeface="Noto Sans Symbols"/>
              <a:buNone/>
              <a:defRPr b="0" i="0" sz="900" u="none" cap="none" strike="noStrike">
                <a:solidFill>
                  <a:srgbClr val="3F3F3F"/>
                </a:solidFill>
                <a:latin typeface="Trebuchet MS"/>
                <a:ea typeface="Trebuchet MS"/>
                <a:cs typeface="Trebuchet MS"/>
                <a:sym typeface="Trebuchet MS"/>
              </a:defRPr>
            </a:lvl1pPr>
            <a:lvl2pPr indent="-228600" lvl="1" marL="914400" marR="0" rtl="0" algn="l">
              <a:spcBef>
                <a:spcPts val="750"/>
              </a:spcBef>
              <a:spcAft>
                <a:spcPts val="0"/>
              </a:spcAft>
              <a:buClr>
                <a:schemeClr val="accent1"/>
              </a:buClr>
              <a:buSzPts val="960"/>
              <a:buFont typeface="Noto Sans Symbols"/>
              <a:buNone/>
              <a:defRPr b="0" i="0" sz="900" u="none" cap="none" strike="noStrike">
                <a:solidFill>
                  <a:srgbClr val="3F3F3F"/>
                </a:solidFill>
                <a:latin typeface="Trebuchet MS"/>
                <a:ea typeface="Trebuchet MS"/>
                <a:cs typeface="Trebuchet MS"/>
                <a:sym typeface="Trebuchet MS"/>
              </a:defRPr>
            </a:lvl2pPr>
            <a:lvl3pPr indent="-228600" lvl="2" marL="1371600" marR="0" rtl="0" algn="l">
              <a:spcBef>
                <a:spcPts val="750"/>
              </a:spcBef>
              <a:spcAft>
                <a:spcPts val="0"/>
              </a:spcAft>
              <a:buClr>
                <a:schemeClr val="accent1"/>
              </a:buClr>
              <a:buSzPts val="840"/>
              <a:buFont typeface="Noto Sans Symbols"/>
              <a:buNone/>
              <a:defRPr b="0" i="0" sz="750" u="none" cap="none" strike="noStrike">
                <a:solidFill>
                  <a:srgbClr val="3F3F3F"/>
                </a:solidFill>
                <a:latin typeface="Trebuchet MS"/>
                <a:ea typeface="Trebuchet MS"/>
                <a:cs typeface="Trebuchet MS"/>
                <a:sym typeface="Trebuchet MS"/>
              </a:defRPr>
            </a:lvl3pPr>
            <a:lvl4pPr indent="-228600" lvl="3" marL="1828800" marR="0" rtl="0" algn="l">
              <a:spcBef>
                <a:spcPts val="750"/>
              </a:spcBef>
              <a:spcAft>
                <a:spcPts val="0"/>
              </a:spcAft>
              <a:buClr>
                <a:schemeClr val="accent1"/>
              </a:buClr>
              <a:buSzPts val="720"/>
              <a:buFont typeface="Noto Sans Symbols"/>
              <a:buNone/>
              <a:defRPr b="0" i="0" sz="675" u="none" cap="none" strike="noStrike">
                <a:solidFill>
                  <a:srgbClr val="3F3F3F"/>
                </a:solidFill>
                <a:latin typeface="Trebuchet MS"/>
                <a:ea typeface="Trebuchet MS"/>
                <a:cs typeface="Trebuchet MS"/>
                <a:sym typeface="Trebuchet MS"/>
              </a:defRPr>
            </a:lvl4pPr>
            <a:lvl5pPr indent="-228600" lvl="4" marL="2286000" marR="0" rtl="0" algn="l">
              <a:spcBef>
                <a:spcPts val="750"/>
              </a:spcBef>
              <a:spcAft>
                <a:spcPts val="0"/>
              </a:spcAft>
              <a:buClr>
                <a:schemeClr val="accent1"/>
              </a:buClr>
              <a:buSzPts val="720"/>
              <a:buFont typeface="Noto Sans Symbols"/>
              <a:buNone/>
              <a:defRPr b="0" i="0" sz="675" u="none" cap="none" strike="noStrike">
                <a:solidFill>
                  <a:srgbClr val="3F3F3F"/>
                </a:solidFill>
                <a:latin typeface="Trebuchet MS"/>
                <a:ea typeface="Trebuchet MS"/>
                <a:cs typeface="Trebuchet MS"/>
                <a:sym typeface="Trebuchet MS"/>
              </a:defRPr>
            </a:lvl5pPr>
            <a:lvl6pPr indent="-228600" lvl="5" marL="2743200" marR="0" rtl="0" algn="l">
              <a:spcBef>
                <a:spcPts val="750"/>
              </a:spcBef>
              <a:spcAft>
                <a:spcPts val="0"/>
              </a:spcAft>
              <a:buClr>
                <a:schemeClr val="accent1"/>
              </a:buClr>
              <a:buSzPts val="720"/>
              <a:buFont typeface="Noto Sans Symbols"/>
              <a:buNone/>
              <a:defRPr b="0" i="0" sz="675" u="none" cap="none" strike="noStrike">
                <a:solidFill>
                  <a:srgbClr val="3F3F3F"/>
                </a:solidFill>
                <a:latin typeface="Trebuchet MS"/>
                <a:ea typeface="Trebuchet MS"/>
                <a:cs typeface="Trebuchet MS"/>
                <a:sym typeface="Trebuchet MS"/>
              </a:defRPr>
            </a:lvl6pPr>
            <a:lvl7pPr indent="-228600" lvl="6" marL="3200400" marR="0" rtl="0" algn="l">
              <a:spcBef>
                <a:spcPts val="750"/>
              </a:spcBef>
              <a:spcAft>
                <a:spcPts val="0"/>
              </a:spcAft>
              <a:buClr>
                <a:schemeClr val="accent1"/>
              </a:buClr>
              <a:buSzPts val="720"/>
              <a:buFont typeface="Noto Sans Symbols"/>
              <a:buNone/>
              <a:defRPr b="0" i="0" sz="675" u="none" cap="none" strike="noStrike">
                <a:solidFill>
                  <a:srgbClr val="3F3F3F"/>
                </a:solidFill>
                <a:latin typeface="Trebuchet MS"/>
                <a:ea typeface="Trebuchet MS"/>
                <a:cs typeface="Trebuchet MS"/>
                <a:sym typeface="Trebuchet MS"/>
              </a:defRPr>
            </a:lvl7pPr>
            <a:lvl8pPr indent="-228600" lvl="7" marL="3657600" marR="0" rtl="0" algn="l">
              <a:spcBef>
                <a:spcPts val="750"/>
              </a:spcBef>
              <a:spcAft>
                <a:spcPts val="0"/>
              </a:spcAft>
              <a:buClr>
                <a:schemeClr val="accent1"/>
              </a:buClr>
              <a:buSzPts val="720"/>
              <a:buFont typeface="Noto Sans Symbols"/>
              <a:buNone/>
              <a:defRPr b="0" i="0" sz="675" u="none" cap="none" strike="noStrike">
                <a:solidFill>
                  <a:srgbClr val="3F3F3F"/>
                </a:solidFill>
                <a:latin typeface="Trebuchet MS"/>
                <a:ea typeface="Trebuchet MS"/>
                <a:cs typeface="Trebuchet MS"/>
                <a:sym typeface="Trebuchet MS"/>
              </a:defRPr>
            </a:lvl8pPr>
            <a:lvl9pPr indent="-228600" lvl="8" marL="4114800" marR="0" rtl="0" algn="l">
              <a:spcBef>
                <a:spcPts val="750"/>
              </a:spcBef>
              <a:spcAft>
                <a:spcPts val="0"/>
              </a:spcAft>
              <a:buClr>
                <a:schemeClr val="accent1"/>
              </a:buClr>
              <a:buSzPts val="720"/>
              <a:buFont typeface="Noto Sans Symbols"/>
              <a:buNone/>
              <a:defRPr b="0" i="0" sz="675" u="none" cap="none" strike="noStrike">
                <a:solidFill>
                  <a:srgbClr val="3F3F3F"/>
                </a:solidFill>
                <a:latin typeface="Trebuchet MS"/>
                <a:ea typeface="Trebuchet MS"/>
                <a:cs typeface="Trebuchet MS"/>
                <a:sym typeface="Trebuchet MS"/>
              </a:defRPr>
            </a:lvl9pPr>
          </a:lstStyle>
          <a:p/>
        </p:txBody>
      </p:sp>
      <p:sp>
        <p:nvSpPr>
          <p:cNvPr id="118" name="Google Shape;118;p18"/>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9" name="Google Shape;119;p18"/>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0" name="Google Shape;120;p18"/>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21" name="Shape 121"/>
        <p:cNvGrpSpPr/>
        <p:nvPr/>
      </p:nvGrpSpPr>
      <p:grpSpPr>
        <a:xfrm>
          <a:off x="0" y="0"/>
          <a:ext cx="0" cy="0"/>
          <a:chOff x="0" y="0"/>
          <a:chExt cx="0" cy="0"/>
        </a:xfrm>
      </p:grpSpPr>
      <p:sp>
        <p:nvSpPr>
          <p:cNvPr id="122" name="Google Shape;122;p19"/>
          <p:cNvSpPr txBox="1"/>
          <p:nvPr>
            <p:ph type="title"/>
          </p:nvPr>
        </p:nvSpPr>
        <p:spPr>
          <a:xfrm>
            <a:off x="508001" y="457200"/>
            <a:ext cx="6447501" cy="2552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33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23" name="Google Shape;123;p19"/>
          <p:cNvSpPr txBox="1"/>
          <p:nvPr>
            <p:ph idx="1" type="body"/>
          </p:nvPr>
        </p:nvSpPr>
        <p:spPr>
          <a:xfrm>
            <a:off x="508001" y="3352800"/>
            <a:ext cx="6447501" cy="1178222"/>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750"/>
              </a:spcBef>
              <a:spcAft>
                <a:spcPts val="0"/>
              </a:spcAft>
              <a:buClr>
                <a:schemeClr val="accent1"/>
              </a:buClr>
              <a:buSzPts val="1080"/>
              <a:buFont typeface="Noto Sans Symbols"/>
              <a:buNone/>
              <a:defRPr b="0" i="0" sz="1350" u="none" cap="none" strike="noStrike">
                <a:solidFill>
                  <a:srgbClr val="3F3F3F"/>
                </a:solidFill>
                <a:latin typeface="Trebuchet MS"/>
                <a:ea typeface="Trebuchet MS"/>
                <a:cs typeface="Trebuchet MS"/>
                <a:sym typeface="Trebuchet MS"/>
              </a:defRPr>
            </a:lvl1pPr>
            <a:lvl2pPr indent="-228600" lvl="1" marL="914400" marR="0" rtl="0" algn="l">
              <a:spcBef>
                <a:spcPts val="750"/>
              </a:spcBef>
              <a:spcAft>
                <a:spcPts val="0"/>
              </a:spcAft>
              <a:buClr>
                <a:schemeClr val="accent1"/>
              </a:buClr>
              <a:buSzPts val="960"/>
              <a:buFont typeface="Noto Sans Symbols"/>
              <a:buNone/>
              <a:defRPr b="0" i="0" sz="1350" u="none" cap="none" strike="noStrike">
                <a:solidFill>
                  <a:srgbClr val="888888"/>
                </a:solidFill>
                <a:latin typeface="Trebuchet MS"/>
                <a:ea typeface="Trebuchet MS"/>
                <a:cs typeface="Trebuchet MS"/>
                <a:sym typeface="Trebuchet MS"/>
              </a:defRPr>
            </a:lvl2pPr>
            <a:lvl3pPr indent="-228600" lvl="2" marL="1371600" marR="0" rtl="0" algn="l">
              <a:spcBef>
                <a:spcPts val="750"/>
              </a:spcBef>
              <a:spcAft>
                <a:spcPts val="0"/>
              </a:spcAft>
              <a:buClr>
                <a:schemeClr val="accent1"/>
              </a:buClr>
              <a:buSzPts val="840"/>
              <a:buFont typeface="Noto Sans Symbols"/>
              <a:buNone/>
              <a:defRPr b="0" i="0" sz="1200" u="none" cap="none" strike="noStrike">
                <a:solidFill>
                  <a:srgbClr val="888888"/>
                </a:solidFill>
                <a:latin typeface="Trebuchet MS"/>
                <a:ea typeface="Trebuchet MS"/>
                <a:cs typeface="Trebuchet MS"/>
                <a:sym typeface="Trebuchet MS"/>
              </a:defRPr>
            </a:lvl3pPr>
            <a:lvl4pPr indent="-228600" lvl="3" marL="18288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4pPr>
            <a:lvl5pPr indent="-228600" lvl="4" marL="22860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5pPr>
            <a:lvl6pPr indent="-228600" lvl="5" marL="27432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6pPr>
            <a:lvl7pPr indent="-228600" lvl="6" marL="32004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7pPr>
            <a:lvl8pPr indent="-228600" lvl="7" marL="36576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8pPr>
            <a:lvl9pPr indent="-228600" lvl="8" marL="41148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9pPr>
          </a:lstStyle>
          <a:p/>
        </p:txBody>
      </p:sp>
      <p:sp>
        <p:nvSpPr>
          <p:cNvPr id="124" name="Google Shape;124;p19"/>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5" name="Google Shape;125;p19"/>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6" name="Google Shape;126;p19"/>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27" name="Shape 127"/>
        <p:cNvGrpSpPr/>
        <p:nvPr/>
      </p:nvGrpSpPr>
      <p:grpSpPr>
        <a:xfrm>
          <a:off x="0" y="0"/>
          <a:ext cx="0" cy="0"/>
          <a:chOff x="0" y="0"/>
          <a:chExt cx="0" cy="0"/>
        </a:xfrm>
      </p:grpSpPr>
      <p:sp>
        <p:nvSpPr>
          <p:cNvPr id="128" name="Google Shape;128;p20"/>
          <p:cNvSpPr txBox="1"/>
          <p:nvPr>
            <p:ph type="title"/>
          </p:nvPr>
        </p:nvSpPr>
        <p:spPr>
          <a:xfrm>
            <a:off x="698500" y="457200"/>
            <a:ext cx="6070601" cy="226695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33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29" name="Google Shape;129;p20"/>
          <p:cNvSpPr txBox="1"/>
          <p:nvPr>
            <p:ph idx="1" type="body"/>
          </p:nvPr>
        </p:nvSpPr>
        <p:spPr>
          <a:xfrm>
            <a:off x="1024604" y="2724150"/>
            <a:ext cx="5418393" cy="285750"/>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750"/>
              </a:spcBef>
              <a:spcAft>
                <a:spcPts val="0"/>
              </a:spcAft>
              <a:buClr>
                <a:schemeClr val="accent1"/>
              </a:buClr>
              <a:buSzPts val="1080"/>
              <a:buFont typeface="Noto Sans Symbols"/>
              <a:buNone/>
              <a:defRPr b="0" i="0" sz="1200" u="none" cap="none" strike="noStrike">
                <a:solidFill>
                  <a:srgbClr val="7F7F7F"/>
                </a:solidFill>
                <a:latin typeface="Trebuchet MS"/>
                <a:ea typeface="Trebuchet MS"/>
                <a:cs typeface="Trebuchet MS"/>
                <a:sym typeface="Trebuchet MS"/>
              </a:defRPr>
            </a:lvl1pPr>
            <a:lvl2pPr indent="-228600" lvl="1" marL="914400" marR="0" rtl="0" algn="l">
              <a:spcBef>
                <a:spcPts val="75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2pPr>
            <a:lvl3pPr indent="-228600" lvl="2" marL="1371600" marR="0" rtl="0" algn="l">
              <a:spcBef>
                <a:spcPts val="750"/>
              </a:spcBef>
              <a:spcAft>
                <a:spcPts val="0"/>
              </a:spcAft>
              <a:buClr>
                <a:schemeClr val="accent1"/>
              </a:buClr>
              <a:buSzPts val="840"/>
              <a:buFont typeface="Noto Sans Symbols"/>
              <a:buNone/>
              <a:defRPr b="0" i="0" sz="1050" u="none" cap="none" strike="noStrike">
                <a:solidFill>
                  <a:srgbClr val="3F3F3F"/>
                </a:solidFill>
                <a:latin typeface="Trebuchet MS"/>
                <a:ea typeface="Trebuchet MS"/>
                <a:cs typeface="Trebuchet MS"/>
                <a:sym typeface="Trebuchet MS"/>
              </a:defRPr>
            </a:lvl3pPr>
            <a:lvl4pPr indent="-228600" lvl="3" marL="1828800" marR="0" rtl="0" algn="l">
              <a:spcBef>
                <a:spcPts val="75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4pPr>
            <a:lvl5pPr indent="-228600" lvl="4" marL="2286000" marR="0" rtl="0" algn="l">
              <a:spcBef>
                <a:spcPts val="75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30" name="Google Shape;130;p20"/>
          <p:cNvSpPr txBox="1"/>
          <p:nvPr>
            <p:ph idx="2" type="body"/>
          </p:nvPr>
        </p:nvSpPr>
        <p:spPr>
          <a:xfrm>
            <a:off x="508001" y="3352800"/>
            <a:ext cx="6447501" cy="1178222"/>
          </a:xfrm>
          <a:prstGeom prst="rect">
            <a:avLst/>
          </a:prstGeom>
          <a:noFill/>
          <a:ln>
            <a:noFill/>
          </a:ln>
        </p:spPr>
        <p:txBody>
          <a:bodyPr anchorCtr="0" anchor="ctr" bIns="91425" lIns="91425" spcFirstLastPara="1" rIns="91425" wrap="square" tIns="91425">
            <a:noAutofit/>
          </a:bodyPr>
          <a:lstStyle>
            <a:lvl1pPr indent="-228600" lvl="0" marL="457200" marR="0" rtl="0" algn="l">
              <a:spcBef>
                <a:spcPts val="750"/>
              </a:spcBef>
              <a:spcAft>
                <a:spcPts val="0"/>
              </a:spcAft>
              <a:buClr>
                <a:schemeClr val="accent1"/>
              </a:buClr>
              <a:buSzPts val="1080"/>
              <a:buFont typeface="Noto Sans Symbols"/>
              <a:buNone/>
              <a:defRPr b="0" i="0" sz="1350" u="none" cap="none" strike="noStrike">
                <a:solidFill>
                  <a:srgbClr val="3F3F3F"/>
                </a:solidFill>
                <a:latin typeface="Trebuchet MS"/>
                <a:ea typeface="Trebuchet MS"/>
                <a:cs typeface="Trebuchet MS"/>
                <a:sym typeface="Trebuchet MS"/>
              </a:defRPr>
            </a:lvl1pPr>
            <a:lvl2pPr indent="-228600" lvl="1" marL="914400" marR="0" rtl="0" algn="l">
              <a:spcBef>
                <a:spcPts val="750"/>
              </a:spcBef>
              <a:spcAft>
                <a:spcPts val="0"/>
              </a:spcAft>
              <a:buClr>
                <a:schemeClr val="accent1"/>
              </a:buClr>
              <a:buSzPts val="960"/>
              <a:buFont typeface="Noto Sans Symbols"/>
              <a:buNone/>
              <a:defRPr b="0" i="0" sz="1350" u="none" cap="none" strike="noStrike">
                <a:solidFill>
                  <a:srgbClr val="888888"/>
                </a:solidFill>
                <a:latin typeface="Trebuchet MS"/>
                <a:ea typeface="Trebuchet MS"/>
                <a:cs typeface="Trebuchet MS"/>
                <a:sym typeface="Trebuchet MS"/>
              </a:defRPr>
            </a:lvl2pPr>
            <a:lvl3pPr indent="-228600" lvl="2" marL="1371600" marR="0" rtl="0" algn="l">
              <a:spcBef>
                <a:spcPts val="750"/>
              </a:spcBef>
              <a:spcAft>
                <a:spcPts val="0"/>
              </a:spcAft>
              <a:buClr>
                <a:schemeClr val="accent1"/>
              </a:buClr>
              <a:buSzPts val="840"/>
              <a:buFont typeface="Noto Sans Symbols"/>
              <a:buNone/>
              <a:defRPr b="0" i="0" sz="1200" u="none" cap="none" strike="noStrike">
                <a:solidFill>
                  <a:srgbClr val="888888"/>
                </a:solidFill>
                <a:latin typeface="Trebuchet MS"/>
                <a:ea typeface="Trebuchet MS"/>
                <a:cs typeface="Trebuchet MS"/>
                <a:sym typeface="Trebuchet MS"/>
              </a:defRPr>
            </a:lvl3pPr>
            <a:lvl4pPr indent="-228600" lvl="3" marL="18288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4pPr>
            <a:lvl5pPr indent="-228600" lvl="4" marL="22860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5pPr>
            <a:lvl6pPr indent="-228600" lvl="5" marL="27432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6pPr>
            <a:lvl7pPr indent="-228600" lvl="6" marL="32004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7pPr>
            <a:lvl8pPr indent="-228600" lvl="7" marL="36576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8pPr>
            <a:lvl9pPr indent="-228600" lvl="8" marL="41148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9pPr>
          </a:lstStyle>
          <a:p/>
        </p:txBody>
      </p:sp>
      <p:sp>
        <p:nvSpPr>
          <p:cNvPr id="131" name="Google Shape;131;p20"/>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2" name="Google Shape;132;p20"/>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3" name="Google Shape;133;p20"/>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
        <p:nvSpPr>
          <p:cNvPr id="134" name="Google Shape;134;p20"/>
          <p:cNvSpPr txBox="1"/>
          <p:nvPr/>
        </p:nvSpPr>
        <p:spPr>
          <a:xfrm>
            <a:off x="406403" y="592784"/>
            <a:ext cx="457200" cy="438582"/>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CDB4DC"/>
              </a:buClr>
              <a:buFont typeface="Arial"/>
              <a:buNone/>
            </a:pPr>
            <a:r>
              <a:rPr b="0" i="0" lang="en-US" sz="6000" u="none" cap="none" strike="noStrike">
                <a:solidFill>
                  <a:srgbClr val="CDB4DC"/>
                </a:solidFill>
                <a:latin typeface="Arial"/>
                <a:ea typeface="Arial"/>
                <a:cs typeface="Arial"/>
                <a:sym typeface="Arial"/>
              </a:rPr>
              <a:t>“</a:t>
            </a:r>
            <a:endParaRPr/>
          </a:p>
        </p:txBody>
      </p:sp>
      <p:sp>
        <p:nvSpPr>
          <p:cNvPr id="135" name="Google Shape;135;p20"/>
          <p:cNvSpPr txBox="1"/>
          <p:nvPr/>
        </p:nvSpPr>
        <p:spPr>
          <a:xfrm>
            <a:off x="6669758" y="2164917"/>
            <a:ext cx="457200" cy="438582"/>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CDB4DC"/>
              </a:buClr>
              <a:buFont typeface="Arial"/>
              <a:buNone/>
            </a:pPr>
            <a:r>
              <a:rPr b="0" i="0" lang="en-US" sz="6000" u="none" cap="none" strike="noStrike">
                <a:solidFill>
                  <a:srgbClr val="CDB4DC"/>
                </a:solidFill>
                <a:latin typeface="Arial"/>
                <a:ea typeface="Arial"/>
                <a:cs typeface="Arial"/>
                <a:sym typeface="Arial"/>
              </a:rPr>
              <a:t>”</a:t>
            </a:r>
            <a:endParaRPr b="0" i="0" sz="1050" u="none" cap="none" strike="noStrike">
              <a:solidFill>
                <a:srgbClr val="CDB4DC"/>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spTree>
      <p:nvGrpSpPr>
        <p:cNvPr id="39" name="Shape 39"/>
        <p:cNvGrpSpPr/>
        <p:nvPr/>
      </p:nvGrpSpPr>
      <p:grpSpPr>
        <a:xfrm>
          <a:off x="0" y="0"/>
          <a:ext cx="0" cy="0"/>
          <a:chOff x="0" y="0"/>
          <a:chExt cx="0" cy="0"/>
        </a:xfrm>
      </p:grpSpPr>
      <p:sp>
        <p:nvSpPr>
          <p:cNvPr id="40" name="Google Shape;40;p3"/>
          <p:cNvSpPr txBox="1"/>
          <p:nvPr>
            <p:ph type="title"/>
          </p:nvPr>
        </p:nvSpPr>
        <p:spPr>
          <a:xfrm>
            <a:off x="823850" y="2053000"/>
            <a:ext cx="4587000" cy="11487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27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41" name="Google Shape;41;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36" name="Shape 136"/>
        <p:cNvGrpSpPr/>
        <p:nvPr/>
      </p:nvGrpSpPr>
      <p:grpSpPr>
        <a:xfrm>
          <a:off x="0" y="0"/>
          <a:ext cx="0" cy="0"/>
          <a:chOff x="0" y="0"/>
          <a:chExt cx="0" cy="0"/>
        </a:xfrm>
      </p:grpSpPr>
      <p:sp>
        <p:nvSpPr>
          <p:cNvPr id="137" name="Google Shape;137;p21"/>
          <p:cNvSpPr txBox="1"/>
          <p:nvPr>
            <p:ph type="title"/>
          </p:nvPr>
        </p:nvSpPr>
        <p:spPr>
          <a:xfrm>
            <a:off x="508001" y="1448991"/>
            <a:ext cx="6447501" cy="1946595"/>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33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38" name="Google Shape;138;p21"/>
          <p:cNvSpPr txBox="1"/>
          <p:nvPr>
            <p:ph idx="1" type="body"/>
          </p:nvPr>
        </p:nvSpPr>
        <p:spPr>
          <a:xfrm>
            <a:off x="508001" y="3395586"/>
            <a:ext cx="6447501" cy="1135436"/>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750"/>
              </a:spcBef>
              <a:spcAft>
                <a:spcPts val="0"/>
              </a:spcAft>
              <a:buClr>
                <a:schemeClr val="accent1"/>
              </a:buClr>
              <a:buSzPts val="1080"/>
              <a:buFont typeface="Noto Sans Symbols"/>
              <a:buNone/>
              <a:defRPr b="0" i="0" sz="1350" u="none" cap="none" strike="noStrike">
                <a:solidFill>
                  <a:srgbClr val="3F3F3F"/>
                </a:solidFill>
                <a:latin typeface="Trebuchet MS"/>
                <a:ea typeface="Trebuchet MS"/>
                <a:cs typeface="Trebuchet MS"/>
                <a:sym typeface="Trebuchet MS"/>
              </a:defRPr>
            </a:lvl1pPr>
            <a:lvl2pPr indent="-228600" lvl="1" marL="914400" marR="0" rtl="0" algn="l">
              <a:spcBef>
                <a:spcPts val="750"/>
              </a:spcBef>
              <a:spcAft>
                <a:spcPts val="0"/>
              </a:spcAft>
              <a:buClr>
                <a:schemeClr val="accent1"/>
              </a:buClr>
              <a:buSzPts val="960"/>
              <a:buFont typeface="Noto Sans Symbols"/>
              <a:buNone/>
              <a:defRPr b="0" i="0" sz="1350" u="none" cap="none" strike="noStrike">
                <a:solidFill>
                  <a:srgbClr val="888888"/>
                </a:solidFill>
                <a:latin typeface="Trebuchet MS"/>
                <a:ea typeface="Trebuchet MS"/>
                <a:cs typeface="Trebuchet MS"/>
                <a:sym typeface="Trebuchet MS"/>
              </a:defRPr>
            </a:lvl2pPr>
            <a:lvl3pPr indent="-228600" lvl="2" marL="1371600" marR="0" rtl="0" algn="l">
              <a:spcBef>
                <a:spcPts val="750"/>
              </a:spcBef>
              <a:spcAft>
                <a:spcPts val="0"/>
              </a:spcAft>
              <a:buClr>
                <a:schemeClr val="accent1"/>
              </a:buClr>
              <a:buSzPts val="840"/>
              <a:buFont typeface="Noto Sans Symbols"/>
              <a:buNone/>
              <a:defRPr b="0" i="0" sz="1200" u="none" cap="none" strike="noStrike">
                <a:solidFill>
                  <a:srgbClr val="888888"/>
                </a:solidFill>
                <a:latin typeface="Trebuchet MS"/>
                <a:ea typeface="Trebuchet MS"/>
                <a:cs typeface="Trebuchet MS"/>
                <a:sym typeface="Trebuchet MS"/>
              </a:defRPr>
            </a:lvl3pPr>
            <a:lvl4pPr indent="-228600" lvl="3" marL="18288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4pPr>
            <a:lvl5pPr indent="-228600" lvl="4" marL="22860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5pPr>
            <a:lvl6pPr indent="-228600" lvl="5" marL="27432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6pPr>
            <a:lvl7pPr indent="-228600" lvl="6" marL="32004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7pPr>
            <a:lvl8pPr indent="-228600" lvl="7" marL="36576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8pPr>
            <a:lvl9pPr indent="-228600" lvl="8" marL="41148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9pPr>
          </a:lstStyle>
          <a:p/>
        </p:txBody>
      </p:sp>
      <p:sp>
        <p:nvSpPr>
          <p:cNvPr id="139" name="Google Shape;139;p21"/>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0" name="Google Shape;140;p21"/>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1" name="Google Shape;141;p21"/>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42" name="Shape 142"/>
        <p:cNvGrpSpPr/>
        <p:nvPr/>
      </p:nvGrpSpPr>
      <p:grpSpPr>
        <a:xfrm>
          <a:off x="0" y="0"/>
          <a:ext cx="0" cy="0"/>
          <a:chOff x="0" y="0"/>
          <a:chExt cx="0" cy="0"/>
        </a:xfrm>
      </p:grpSpPr>
      <p:sp>
        <p:nvSpPr>
          <p:cNvPr id="143" name="Google Shape;143;p22"/>
          <p:cNvSpPr txBox="1"/>
          <p:nvPr>
            <p:ph type="title"/>
          </p:nvPr>
        </p:nvSpPr>
        <p:spPr>
          <a:xfrm>
            <a:off x="698500" y="457200"/>
            <a:ext cx="6070601" cy="226695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33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44" name="Google Shape;144;p22"/>
          <p:cNvSpPr txBox="1"/>
          <p:nvPr>
            <p:ph idx="1" type="body"/>
          </p:nvPr>
        </p:nvSpPr>
        <p:spPr>
          <a:xfrm>
            <a:off x="507999" y="3009900"/>
            <a:ext cx="6447502" cy="385686"/>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750"/>
              </a:spcBef>
              <a:spcAft>
                <a:spcPts val="0"/>
              </a:spcAft>
              <a:buClr>
                <a:schemeClr val="accent1"/>
              </a:buClr>
              <a:buSzPts val="1080"/>
              <a:buFont typeface="Noto Sans Symbols"/>
              <a:buNone/>
              <a:defRPr b="0" i="0" sz="1800" u="none" cap="none" strike="noStrike">
                <a:solidFill>
                  <a:srgbClr val="3F3F3F"/>
                </a:solidFill>
                <a:latin typeface="Trebuchet MS"/>
                <a:ea typeface="Trebuchet MS"/>
                <a:cs typeface="Trebuchet MS"/>
                <a:sym typeface="Trebuchet MS"/>
              </a:defRPr>
            </a:lvl1pPr>
            <a:lvl2pPr indent="-228600" lvl="1" marL="914400" marR="0" rtl="0" algn="l">
              <a:spcBef>
                <a:spcPts val="75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2pPr>
            <a:lvl3pPr indent="-228600" lvl="2" marL="1371600" marR="0" rtl="0" algn="l">
              <a:spcBef>
                <a:spcPts val="750"/>
              </a:spcBef>
              <a:spcAft>
                <a:spcPts val="0"/>
              </a:spcAft>
              <a:buClr>
                <a:schemeClr val="accent1"/>
              </a:buClr>
              <a:buSzPts val="840"/>
              <a:buFont typeface="Noto Sans Symbols"/>
              <a:buNone/>
              <a:defRPr b="0" i="0" sz="1050" u="none" cap="none" strike="noStrike">
                <a:solidFill>
                  <a:srgbClr val="3F3F3F"/>
                </a:solidFill>
                <a:latin typeface="Trebuchet MS"/>
                <a:ea typeface="Trebuchet MS"/>
                <a:cs typeface="Trebuchet MS"/>
                <a:sym typeface="Trebuchet MS"/>
              </a:defRPr>
            </a:lvl3pPr>
            <a:lvl4pPr indent="-228600" lvl="3" marL="1828800" marR="0" rtl="0" algn="l">
              <a:spcBef>
                <a:spcPts val="75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4pPr>
            <a:lvl5pPr indent="-228600" lvl="4" marL="2286000" marR="0" rtl="0" algn="l">
              <a:spcBef>
                <a:spcPts val="75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45" name="Google Shape;145;p22"/>
          <p:cNvSpPr txBox="1"/>
          <p:nvPr>
            <p:ph idx="2" type="body"/>
          </p:nvPr>
        </p:nvSpPr>
        <p:spPr>
          <a:xfrm>
            <a:off x="508001" y="3395586"/>
            <a:ext cx="6447501" cy="1135436"/>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750"/>
              </a:spcBef>
              <a:spcAft>
                <a:spcPts val="0"/>
              </a:spcAft>
              <a:buClr>
                <a:schemeClr val="accent1"/>
              </a:buClr>
              <a:buSzPts val="1080"/>
              <a:buFont typeface="Noto Sans Symbols"/>
              <a:buNone/>
              <a:defRPr b="0" i="0" sz="1350" u="none" cap="none" strike="noStrike">
                <a:solidFill>
                  <a:srgbClr val="7F7F7F"/>
                </a:solidFill>
                <a:latin typeface="Trebuchet MS"/>
                <a:ea typeface="Trebuchet MS"/>
                <a:cs typeface="Trebuchet MS"/>
                <a:sym typeface="Trebuchet MS"/>
              </a:defRPr>
            </a:lvl1pPr>
            <a:lvl2pPr indent="-228600" lvl="1" marL="914400" marR="0" rtl="0" algn="l">
              <a:spcBef>
                <a:spcPts val="750"/>
              </a:spcBef>
              <a:spcAft>
                <a:spcPts val="0"/>
              </a:spcAft>
              <a:buClr>
                <a:schemeClr val="accent1"/>
              </a:buClr>
              <a:buSzPts val="960"/>
              <a:buFont typeface="Noto Sans Symbols"/>
              <a:buNone/>
              <a:defRPr b="0" i="0" sz="1350" u="none" cap="none" strike="noStrike">
                <a:solidFill>
                  <a:srgbClr val="888888"/>
                </a:solidFill>
                <a:latin typeface="Trebuchet MS"/>
                <a:ea typeface="Trebuchet MS"/>
                <a:cs typeface="Trebuchet MS"/>
                <a:sym typeface="Trebuchet MS"/>
              </a:defRPr>
            </a:lvl2pPr>
            <a:lvl3pPr indent="-228600" lvl="2" marL="1371600" marR="0" rtl="0" algn="l">
              <a:spcBef>
                <a:spcPts val="750"/>
              </a:spcBef>
              <a:spcAft>
                <a:spcPts val="0"/>
              </a:spcAft>
              <a:buClr>
                <a:schemeClr val="accent1"/>
              </a:buClr>
              <a:buSzPts val="840"/>
              <a:buFont typeface="Noto Sans Symbols"/>
              <a:buNone/>
              <a:defRPr b="0" i="0" sz="1200" u="none" cap="none" strike="noStrike">
                <a:solidFill>
                  <a:srgbClr val="888888"/>
                </a:solidFill>
                <a:latin typeface="Trebuchet MS"/>
                <a:ea typeface="Trebuchet MS"/>
                <a:cs typeface="Trebuchet MS"/>
                <a:sym typeface="Trebuchet MS"/>
              </a:defRPr>
            </a:lvl3pPr>
            <a:lvl4pPr indent="-228600" lvl="3" marL="18288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4pPr>
            <a:lvl5pPr indent="-228600" lvl="4" marL="22860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5pPr>
            <a:lvl6pPr indent="-228600" lvl="5" marL="27432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6pPr>
            <a:lvl7pPr indent="-228600" lvl="6" marL="32004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7pPr>
            <a:lvl8pPr indent="-228600" lvl="7" marL="36576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8pPr>
            <a:lvl9pPr indent="-228600" lvl="8" marL="41148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9pPr>
          </a:lstStyle>
          <a:p/>
        </p:txBody>
      </p:sp>
      <p:sp>
        <p:nvSpPr>
          <p:cNvPr id="146" name="Google Shape;146;p22"/>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7" name="Google Shape;147;p22"/>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8" name="Google Shape;148;p22"/>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p22"/>
          <p:cNvSpPr txBox="1"/>
          <p:nvPr/>
        </p:nvSpPr>
        <p:spPr>
          <a:xfrm>
            <a:off x="406403" y="592784"/>
            <a:ext cx="457200" cy="438582"/>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CDB4DC"/>
              </a:buClr>
              <a:buFont typeface="Arial"/>
              <a:buNone/>
            </a:pPr>
            <a:r>
              <a:rPr b="0" i="0" lang="en-US" sz="6000" u="none" cap="none" strike="noStrike">
                <a:solidFill>
                  <a:srgbClr val="CDB4DC"/>
                </a:solidFill>
                <a:latin typeface="Arial"/>
                <a:ea typeface="Arial"/>
                <a:cs typeface="Arial"/>
                <a:sym typeface="Arial"/>
              </a:rPr>
              <a:t>“</a:t>
            </a:r>
            <a:endParaRPr/>
          </a:p>
        </p:txBody>
      </p:sp>
      <p:sp>
        <p:nvSpPr>
          <p:cNvPr id="150" name="Google Shape;150;p22"/>
          <p:cNvSpPr txBox="1"/>
          <p:nvPr/>
        </p:nvSpPr>
        <p:spPr>
          <a:xfrm>
            <a:off x="6669758" y="2164917"/>
            <a:ext cx="457200" cy="438582"/>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CDB4DC"/>
              </a:buClr>
              <a:buFont typeface="Arial"/>
              <a:buNone/>
            </a:pPr>
            <a:r>
              <a:rPr b="0" i="0" lang="en-US" sz="6000" u="none" cap="none" strike="noStrike">
                <a:solidFill>
                  <a:srgbClr val="CDB4DC"/>
                </a:solidFill>
                <a:latin typeface="Arial"/>
                <a:ea typeface="Arial"/>
                <a:cs typeface="Arial"/>
                <a:sym typeface="Arial"/>
              </a:rPr>
              <a:t>”</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51" name="Shape 151"/>
        <p:cNvGrpSpPr/>
        <p:nvPr/>
      </p:nvGrpSpPr>
      <p:grpSpPr>
        <a:xfrm>
          <a:off x="0" y="0"/>
          <a:ext cx="0" cy="0"/>
          <a:chOff x="0" y="0"/>
          <a:chExt cx="0" cy="0"/>
        </a:xfrm>
      </p:grpSpPr>
      <p:sp>
        <p:nvSpPr>
          <p:cNvPr id="152" name="Google Shape;152;p23"/>
          <p:cNvSpPr txBox="1"/>
          <p:nvPr>
            <p:ph type="title"/>
          </p:nvPr>
        </p:nvSpPr>
        <p:spPr>
          <a:xfrm>
            <a:off x="514350" y="457200"/>
            <a:ext cx="6441152" cy="226695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33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53" name="Google Shape;153;p23"/>
          <p:cNvSpPr txBox="1"/>
          <p:nvPr>
            <p:ph idx="1" type="body"/>
          </p:nvPr>
        </p:nvSpPr>
        <p:spPr>
          <a:xfrm>
            <a:off x="507999" y="3009900"/>
            <a:ext cx="6447502" cy="385686"/>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750"/>
              </a:spcBef>
              <a:spcAft>
                <a:spcPts val="0"/>
              </a:spcAft>
              <a:buClr>
                <a:schemeClr val="accent1"/>
              </a:buClr>
              <a:buSzPts val="1080"/>
              <a:buFont typeface="Noto Sans Symbols"/>
              <a:buNone/>
              <a:defRPr b="0" i="0" sz="1800" u="none" cap="none" strike="noStrike">
                <a:solidFill>
                  <a:schemeClr val="accent1"/>
                </a:solidFill>
                <a:latin typeface="Trebuchet MS"/>
                <a:ea typeface="Trebuchet MS"/>
                <a:cs typeface="Trebuchet MS"/>
                <a:sym typeface="Trebuchet MS"/>
              </a:defRPr>
            </a:lvl1pPr>
            <a:lvl2pPr indent="-228600" lvl="1" marL="914400" marR="0" rtl="0" algn="l">
              <a:spcBef>
                <a:spcPts val="750"/>
              </a:spcBef>
              <a:spcAft>
                <a:spcPts val="0"/>
              </a:spcAft>
              <a:buClr>
                <a:schemeClr val="accent1"/>
              </a:buClr>
              <a:buSzPts val="960"/>
              <a:buFont typeface="Noto Sans Symbols"/>
              <a:buNone/>
              <a:defRPr b="0" i="0" sz="1200" u="none" cap="none" strike="noStrike">
                <a:solidFill>
                  <a:srgbClr val="3F3F3F"/>
                </a:solidFill>
                <a:latin typeface="Trebuchet MS"/>
                <a:ea typeface="Trebuchet MS"/>
                <a:cs typeface="Trebuchet MS"/>
                <a:sym typeface="Trebuchet MS"/>
              </a:defRPr>
            </a:lvl2pPr>
            <a:lvl3pPr indent="-228600" lvl="2" marL="1371600" marR="0" rtl="0" algn="l">
              <a:spcBef>
                <a:spcPts val="750"/>
              </a:spcBef>
              <a:spcAft>
                <a:spcPts val="0"/>
              </a:spcAft>
              <a:buClr>
                <a:schemeClr val="accent1"/>
              </a:buClr>
              <a:buSzPts val="840"/>
              <a:buFont typeface="Noto Sans Symbols"/>
              <a:buNone/>
              <a:defRPr b="0" i="0" sz="1050" u="none" cap="none" strike="noStrike">
                <a:solidFill>
                  <a:srgbClr val="3F3F3F"/>
                </a:solidFill>
                <a:latin typeface="Trebuchet MS"/>
                <a:ea typeface="Trebuchet MS"/>
                <a:cs typeface="Trebuchet MS"/>
                <a:sym typeface="Trebuchet MS"/>
              </a:defRPr>
            </a:lvl3pPr>
            <a:lvl4pPr indent="-228600" lvl="3" marL="1828800" marR="0" rtl="0" algn="l">
              <a:spcBef>
                <a:spcPts val="75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4pPr>
            <a:lvl5pPr indent="-228600" lvl="4" marL="2286000" marR="0" rtl="0" algn="l">
              <a:spcBef>
                <a:spcPts val="750"/>
              </a:spcBef>
              <a:spcAft>
                <a:spcPts val="0"/>
              </a:spcAft>
              <a:buClr>
                <a:schemeClr val="accent1"/>
              </a:buClr>
              <a:buSzPts val="720"/>
              <a:buFont typeface="Noto Sans Symbols"/>
              <a:buNone/>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54" name="Google Shape;154;p23"/>
          <p:cNvSpPr txBox="1"/>
          <p:nvPr>
            <p:ph idx="2" type="body"/>
          </p:nvPr>
        </p:nvSpPr>
        <p:spPr>
          <a:xfrm>
            <a:off x="508001" y="3395586"/>
            <a:ext cx="6447501" cy="1135436"/>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750"/>
              </a:spcBef>
              <a:spcAft>
                <a:spcPts val="0"/>
              </a:spcAft>
              <a:buClr>
                <a:schemeClr val="accent1"/>
              </a:buClr>
              <a:buSzPts val="1080"/>
              <a:buFont typeface="Noto Sans Symbols"/>
              <a:buNone/>
              <a:defRPr b="0" i="0" sz="1350" u="none" cap="none" strike="noStrike">
                <a:solidFill>
                  <a:srgbClr val="7F7F7F"/>
                </a:solidFill>
                <a:latin typeface="Trebuchet MS"/>
                <a:ea typeface="Trebuchet MS"/>
                <a:cs typeface="Trebuchet MS"/>
                <a:sym typeface="Trebuchet MS"/>
              </a:defRPr>
            </a:lvl1pPr>
            <a:lvl2pPr indent="-228600" lvl="1" marL="914400" marR="0" rtl="0" algn="l">
              <a:spcBef>
                <a:spcPts val="750"/>
              </a:spcBef>
              <a:spcAft>
                <a:spcPts val="0"/>
              </a:spcAft>
              <a:buClr>
                <a:schemeClr val="accent1"/>
              </a:buClr>
              <a:buSzPts val="960"/>
              <a:buFont typeface="Noto Sans Symbols"/>
              <a:buNone/>
              <a:defRPr b="0" i="0" sz="1350" u="none" cap="none" strike="noStrike">
                <a:solidFill>
                  <a:srgbClr val="888888"/>
                </a:solidFill>
                <a:latin typeface="Trebuchet MS"/>
                <a:ea typeface="Trebuchet MS"/>
                <a:cs typeface="Trebuchet MS"/>
                <a:sym typeface="Trebuchet MS"/>
              </a:defRPr>
            </a:lvl2pPr>
            <a:lvl3pPr indent="-228600" lvl="2" marL="1371600" marR="0" rtl="0" algn="l">
              <a:spcBef>
                <a:spcPts val="750"/>
              </a:spcBef>
              <a:spcAft>
                <a:spcPts val="0"/>
              </a:spcAft>
              <a:buClr>
                <a:schemeClr val="accent1"/>
              </a:buClr>
              <a:buSzPts val="840"/>
              <a:buFont typeface="Noto Sans Symbols"/>
              <a:buNone/>
              <a:defRPr b="0" i="0" sz="1200" u="none" cap="none" strike="noStrike">
                <a:solidFill>
                  <a:srgbClr val="888888"/>
                </a:solidFill>
                <a:latin typeface="Trebuchet MS"/>
                <a:ea typeface="Trebuchet MS"/>
                <a:cs typeface="Trebuchet MS"/>
                <a:sym typeface="Trebuchet MS"/>
              </a:defRPr>
            </a:lvl3pPr>
            <a:lvl4pPr indent="-228600" lvl="3" marL="18288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4pPr>
            <a:lvl5pPr indent="-228600" lvl="4" marL="22860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5pPr>
            <a:lvl6pPr indent="-228600" lvl="5" marL="27432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6pPr>
            <a:lvl7pPr indent="-228600" lvl="6" marL="32004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7pPr>
            <a:lvl8pPr indent="-228600" lvl="7" marL="36576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8pPr>
            <a:lvl9pPr indent="-228600" lvl="8" marL="4114800" marR="0" rtl="0" algn="l">
              <a:spcBef>
                <a:spcPts val="750"/>
              </a:spcBef>
              <a:spcAft>
                <a:spcPts val="0"/>
              </a:spcAft>
              <a:buClr>
                <a:schemeClr val="accent1"/>
              </a:buClr>
              <a:buSzPts val="720"/>
              <a:buFont typeface="Noto Sans Symbols"/>
              <a:buNone/>
              <a:defRPr b="0" i="0" sz="1050" u="none" cap="none" strike="noStrike">
                <a:solidFill>
                  <a:srgbClr val="888888"/>
                </a:solidFill>
                <a:latin typeface="Trebuchet MS"/>
                <a:ea typeface="Trebuchet MS"/>
                <a:cs typeface="Trebuchet MS"/>
                <a:sym typeface="Trebuchet MS"/>
              </a:defRPr>
            </a:lvl9pPr>
          </a:lstStyle>
          <a:p/>
        </p:txBody>
      </p:sp>
      <p:sp>
        <p:nvSpPr>
          <p:cNvPr id="155" name="Google Shape;155;p23"/>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6" name="Google Shape;156;p23"/>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7" name="Google Shape;157;p23"/>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8" name="Shape 158"/>
        <p:cNvGrpSpPr/>
        <p:nvPr/>
      </p:nvGrpSpPr>
      <p:grpSpPr>
        <a:xfrm>
          <a:off x="0" y="0"/>
          <a:ext cx="0" cy="0"/>
          <a:chOff x="0" y="0"/>
          <a:chExt cx="0" cy="0"/>
        </a:xfrm>
      </p:grpSpPr>
      <p:sp>
        <p:nvSpPr>
          <p:cNvPr id="159" name="Google Shape;159;p24"/>
          <p:cNvSpPr txBox="1"/>
          <p:nvPr>
            <p:ph type="title"/>
          </p:nvPr>
        </p:nvSpPr>
        <p:spPr>
          <a:xfrm>
            <a:off x="508001" y="457200"/>
            <a:ext cx="6447501" cy="9906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27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60" name="Google Shape;160;p24"/>
          <p:cNvSpPr txBox="1"/>
          <p:nvPr>
            <p:ph idx="1" type="body"/>
          </p:nvPr>
        </p:nvSpPr>
        <p:spPr>
          <a:xfrm rot="5400000">
            <a:off x="2276462" y="-148019"/>
            <a:ext cx="2910580" cy="6447501"/>
          </a:xfrm>
          <a:prstGeom prst="rect">
            <a:avLst/>
          </a:prstGeom>
          <a:noFill/>
          <a:ln>
            <a:noFill/>
          </a:ln>
        </p:spPr>
        <p:txBody>
          <a:bodyPr anchorCtr="0" anchor="t" bIns="91425" lIns="91425" spcFirstLastPara="1" rIns="91425" wrap="square" tIns="91425">
            <a:noAutofit/>
          </a:bodyPr>
          <a:lstStyle>
            <a:lvl1pPr indent="-297180" lvl="0" marL="457200" marR="0" rtl="0" algn="l">
              <a:spcBef>
                <a:spcPts val="75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75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75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61" name="Google Shape;161;p24"/>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2" name="Google Shape;162;p24"/>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3" name="Google Shape;163;p24"/>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4" name="Shape 164"/>
        <p:cNvGrpSpPr/>
        <p:nvPr/>
      </p:nvGrpSpPr>
      <p:grpSpPr>
        <a:xfrm>
          <a:off x="0" y="0"/>
          <a:ext cx="0" cy="0"/>
          <a:chOff x="0" y="0"/>
          <a:chExt cx="0" cy="0"/>
        </a:xfrm>
      </p:grpSpPr>
      <p:sp>
        <p:nvSpPr>
          <p:cNvPr id="165" name="Google Shape;165;p25"/>
          <p:cNvSpPr txBox="1"/>
          <p:nvPr>
            <p:ph type="title"/>
          </p:nvPr>
        </p:nvSpPr>
        <p:spPr>
          <a:xfrm rot="5400000">
            <a:off x="4495739" y="1937215"/>
            <a:ext cx="3938588" cy="978557"/>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27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66" name="Google Shape;166;p25"/>
          <p:cNvSpPr txBox="1"/>
          <p:nvPr>
            <p:ph idx="1" type="body"/>
          </p:nvPr>
        </p:nvSpPr>
        <p:spPr>
          <a:xfrm rot="5400000">
            <a:off x="1186264" y="-221063"/>
            <a:ext cx="3938588" cy="5295113"/>
          </a:xfrm>
          <a:prstGeom prst="rect">
            <a:avLst/>
          </a:prstGeom>
          <a:noFill/>
          <a:ln>
            <a:noFill/>
          </a:ln>
        </p:spPr>
        <p:txBody>
          <a:bodyPr anchorCtr="0" anchor="t" bIns="91425" lIns="91425" spcFirstLastPara="1" rIns="91425" wrap="square" tIns="91425">
            <a:noAutofit/>
          </a:bodyPr>
          <a:lstStyle>
            <a:lvl1pPr indent="-297180" lvl="0" marL="457200" marR="0" rtl="0" algn="l">
              <a:spcBef>
                <a:spcPts val="75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75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75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67" name="Google Shape;167;p25"/>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8" name="Google Shape;168;p25"/>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9" name="Google Shape;169;p25"/>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sp>
        <p:nvSpPr>
          <p:cNvPr id="43" name="Google Shape;43;p4"/>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2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2400" u="none" cap="none" strike="noStrike">
                <a:solidFill>
                  <a:schemeClr val="dk2"/>
                </a:solidFill>
              </a:defRPr>
            </a:lvl2pPr>
            <a:lvl3pPr indent="0" lvl="2" marL="0" marR="0" rtl="0" algn="l">
              <a:spcBef>
                <a:spcPts val="0"/>
              </a:spcBef>
              <a:spcAft>
                <a:spcPts val="0"/>
              </a:spcAft>
              <a:buSzPts val="1400"/>
              <a:buNone/>
              <a:defRPr b="0" i="0" sz="2400" u="none" cap="none" strike="noStrike">
                <a:solidFill>
                  <a:schemeClr val="dk2"/>
                </a:solidFill>
              </a:defRPr>
            </a:lvl3pPr>
            <a:lvl4pPr indent="0" lvl="3" marL="0" marR="0" rtl="0" algn="l">
              <a:spcBef>
                <a:spcPts val="0"/>
              </a:spcBef>
              <a:spcAft>
                <a:spcPts val="0"/>
              </a:spcAft>
              <a:buSzPts val="1400"/>
              <a:buNone/>
              <a:defRPr b="0" i="0" sz="2400" u="none" cap="none" strike="noStrike">
                <a:solidFill>
                  <a:schemeClr val="dk2"/>
                </a:solidFill>
              </a:defRPr>
            </a:lvl4pPr>
            <a:lvl5pPr indent="0" lvl="4" marL="0" marR="0" rtl="0" algn="l">
              <a:spcBef>
                <a:spcPts val="0"/>
              </a:spcBef>
              <a:spcAft>
                <a:spcPts val="0"/>
              </a:spcAft>
              <a:buSzPts val="1400"/>
              <a:buNone/>
              <a:defRPr b="0" i="0" sz="2400" u="none" cap="none" strike="noStrike">
                <a:solidFill>
                  <a:schemeClr val="dk2"/>
                </a:solidFill>
              </a:defRPr>
            </a:lvl5pPr>
            <a:lvl6pPr indent="0" lvl="5" marL="0" marR="0" rtl="0" algn="l">
              <a:spcBef>
                <a:spcPts val="0"/>
              </a:spcBef>
              <a:spcAft>
                <a:spcPts val="0"/>
              </a:spcAft>
              <a:buSzPts val="1400"/>
              <a:buNone/>
              <a:defRPr b="0" i="0" sz="2400" u="none" cap="none" strike="noStrike">
                <a:solidFill>
                  <a:schemeClr val="dk2"/>
                </a:solidFill>
              </a:defRPr>
            </a:lvl6pPr>
            <a:lvl7pPr indent="0" lvl="6" marL="0" marR="0" rtl="0" algn="l">
              <a:spcBef>
                <a:spcPts val="0"/>
              </a:spcBef>
              <a:spcAft>
                <a:spcPts val="0"/>
              </a:spcAft>
              <a:buSzPts val="1400"/>
              <a:buNone/>
              <a:defRPr b="0" i="0" sz="2400" u="none" cap="none" strike="noStrike">
                <a:solidFill>
                  <a:schemeClr val="dk2"/>
                </a:solidFill>
              </a:defRPr>
            </a:lvl7pPr>
            <a:lvl8pPr indent="0" lvl="7" marL="0" marR="0" rtl="0" algn="l">
              <a:spcBef>
                <a:spcPts val="0"/>
              </a:spcBef>
              <a:spcAft>
                <a:spcPts val="0"/>
              </a:spcAft>
              <a:buSzPts val="1400"/>
              <a:buNone/>
              <a:defRPr b="0" i="0" sz="2400" u="none" cap="none" strike="noStrike">
                <a:solidFill>
                  <a:schemeClr val="dk2"/>
                </a:solidFill>
              </a:defRPr>
            </a:lvl8pPr>
            <a:lvl9pPr indent="0" lvl="8" marL="0" marR="0" rtl="0" algn="l">
              <a:spcBef>
                <a:spcPts val="0"/>
              </a:spcBef>
              <a:spcAft>
                <a:spcPts val="0"/>
              </a:spcAft>
              <a:buSzPts val="1400"/>
              <a:buNone/>
              <a:defRPr b="0" i="0" sz="2400" u="none" cap="none" strike="noStrike">
                <a:solidFill>
                  <a:schemeClr val="dk2"/>
                </a:solidFill>
              </a:defRPr>
            </a:lvl9pPr>
          </a:lstStyle>
          <a:p/>
        </p:txBody>
      </p:sp>
      <p:sp>
        <p:nvSpPr>
          <p:cNvPr id="44" name="Google Shape;44;p4"/>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Autofit/>
          </a:bodyPr>
          <a:lstStyle>
            <a:lvl1pPr indent="-297180" lvl="0" marL="457200" marR="0" rtl="0" algn="l">
              <a:spcBef>
                <a:spcPts val="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45" name="Google Shape;4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 name="Shape 46"/>
        <p:cNvGrpSpPr/>
        <p:nvPr/>
      </p:nvGrpSpPr>
      <p:grpSpPr>
        <a:xfrm>
          <a:off x="0" y="0"/>
          <a:ext cx="0" cy="0"/>
          <a:chOff x="0" y="0"/>
          <a:chExt cx="0" cy="0"/>
        </a:xfrm>
      </p:grpSpPr>
      <p:sp>
        <p:nvSpPr>
          <p:cNvPr id="47" name="Google Shape;47;p5"/>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2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2400" u="none" cap="none" strike="noStrike">
                <a:solidFill>
                  <a:schemeClr val="dk2"/>
                </a:solidFill>
              </a:defRPr>
            </a:lvl2pPr>
            <a:lvl3pPr indent="0" lvl="2" marL="0" marR="0" rtl="0" algn="l">
              <a:spcBef>
                <a:spcPts val="0"/>
              </a:spcBef>
              <a:spcAft>
                <a:spcPts val="0"/>
              </a:spcAft>
              <a:buSzPts val="1400"/>
              <a:buNone/>
              <a:defRPr b="0" i="0" sz="2400" u="none" cap="none" strike="noStrike">
                <a:solidFill>
                  <a:schemeClr val="dk2"/>
                </a:solidFill>
              </a:defRPr>
            </a:lvl3pPr>
            <a:lvl4pPr indent="0" lvl="3" marL="0" marR="0" rtl="0" algn="l">
              <a:spcBef>
                <a:spcPts val="0"/>
              </a:spcBef>
              <a:spcAft>
                <a:spcPts val="0"/>
              </a:spcAft>
              <a:buSzPts val="1400"/>
              <a:buNone/>
              <a:defRPr b="0" i="0" sz="2400" u="none" cap="none" strike="noStrike">
                <a:solidFill>
                  <a:schemeClr val="dk2"/>
                </a:solidFill>
              </a:defRPr>
            </a:lvl4pPr>
            <a:lvl5pPr indent="0" lvl="4" marL="0" marR="0" rtl="0" algn="l">
              <a:spcBef>
                <a:spcPts val="0"/>
              </a:spcBef>
              <a:spcAft>
                <a:spcPts val="0"/>
              </a:spcAft>
              <a:buSzPts val="1400"/>
              <a:buNone/>
              <a:defRPr b="0" i="0" sz="2400" u="none" cap="none" strike="noStrike">
                <a:solidFill>
                  <a:schemeClr val="dk2"/>
                </a:solidFill>
              </a:defRPr>
            </a:lvl5pPr>
            <a:lvl6pPr indent="0" lvl="5" marL="0" marR="0" rtl="0" algn="l">
              <a:spcBef>
                <a:spcPts val="0"/>
              </a:spcBef>
              <a:spcAft>
                <a:spcPts val="0"/>
              </a:spcAft>
              <a:buSzPts val="1400"/>
              <a:buNone/>
              <a:defRPr b="0" i="0" sz="2400" u="none" cap="none" strike="noStrike">
                <a:solidFill>
                  <a:schemeClr val="dk2"/>
                </a:solidFill>
              </a:defRPr>
            </a:lvl6pPr>
            <a:lvl7pPr indent="0" lvl="6" marL="0" marR="0" rtl="0" algn="l">
              <a:spcBef>
                <a:spcPts val="0"/>
              </a:spcBef>
              <a:spcAft>
                <a:spcPts val="0"/>
              </a:spcAft>
              <a:buSzPts val="1400"/>
              <a:buNone/>
              <a:defRPr b="0" i="0" sz="2400" u="none" cap="none" strike="noStrike">
                <a:solidFill>
                  <a:schemeClr val="dk2"/>
                </a:solidFill>
              </a:defRPr>
            </a:lvl7pPr>
            <a:lvl8pPr indent="0" lvl="7" marL="0" marR="0" rtl="0" algn="l">
              <a:spcBef>
                <a:spcPts val="0"/>
              </a:spcBef>
              <a:spcAft>
                <a:spcPts val="0"/>
              </a:spcAft>
              <a:buSzPts val="1400"/>
              <a:buNone/>
              <a:defRPr b="0" i="0" sz="2400" u="none" cap="none" strike="noStrike">
                <a:solidFill>
                  <a:schemeClr val="dk2"/>
                </a:solidFill>
              </a:defRPr>
            </a:lvl8pPr>
            <a:lvl9pPr indent="0" lvl="8" marL="0" marR="0" rtl="0" algn="l">
              <a:spcBef>
                <a:spcPts val="0"/>
              </a:spcBef>
              <a:spcAft>
                <a:spcPts val="0"/>
              </a:spcAft>
              <a:buSzPts val="1400"/>
              <a:buNone/>
              <a:defRPr b="0" i="0" sz="2400" u="none" cap="none" strike="noStrike">
                <a:solidFill>
                  <a:schemeClr val="dk2"/>
                </a:solidFill>
              </a:defRPr>
            </a:lvl9pPr>
          </a:lstStyle>
          <a:p/>
        </p:txBody>
      </p:sp>
      <p:sp>
        <p:nvSpPr>
          <p:cNvPr id="48" name="Google Shape;48;p5"/>
          <p:cNvSpPr txBox="1"/>
          <p:nvPr>
            <p:ph idx="1" type="body"/>
          </p:nvPr>
        </p:nvSpPr>
        <p:spPr>
          <a:xfrm>
            <a:off x="1297500" y="1567550"/>
            <a:ext cx="3403200" cy="2911200"/>
          </a:xfrm>
          <a:prstGeom prst="rect">
            <a:avLst/>
          </a:prstGeom>
          <a:noFill/>
          <a:ln>
            <a:noFill/>
          </a:ln>
        </p:spPr>
        <p:txBody>
          <a:bodyPr anchorCtr="0" anchor="t" bIns="91425" lIns="91425" spcFirstLastPara="1" rIns="91425" wrap="square" tIns="91425">
            <a:noAutofit/>
          </a:bodyPr>
          <a:lstStyle>
            <a:lvl1pPr indent="-297180" lvl="0" marL="457200" marR="0" rtl="0" algn="l">
              <a:spcBef>
                <a:spcPts val="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49" name="Google Shape;49;p5"/>
          <p:cNvSpPr txBox="1"/>
          <p:nvPr>
            <p:ph idx="2" type="body"/>
          </p:nvPr>
        </p:nvSpPr>
        <p:spPr>
          <a:xfrm>
            <a:off x="4933221" y="1567550"/>
            <a:ext cx="3403200" cy="2911200"/>
          </a:xfrm>
          <a:prstGeom prst="rect">
            <a:avLst/>
          </a:prstGeom>
          <a:noFill/>
          <a:ln>
            <a:noFill/>
          </a:ln>
        </p:spPr>
        <p:txBody>
          <a:bodyPr anchorCtr="0" anchor="t" bIns="91425" lIns="91425" spcFirstLastPara="1" rIns="91425" wrap="square" tIns="91425">
            <a:noAutofit/>
          </a:bodyPr>
          <a:lstStyle>
            <a:lvl1pPr indent="-297180" lvl="0" marL="457200" marR="0" rtl="0" algn="l">
              <a:spcBef>
                <a:spcPts val="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50" name="Google Shape;50;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6"/>
          <p:cNvSpPr txBox="1"/>
          <p:nvPr>
            <p:ph type="title"/>
          </p:nvPr>
        </p:nvSpPr>
        <p:spPr>
          <a:xfrm>
            <a:off x="508001" y="457200"/>
            <a:ext cx="6447501" cy="9906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27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53" name="Google Shape;53;p6"/>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4" name="Google Shape;54;p6"/>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6"/>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6" name="Shape 56"/>
        <p:cNvGrpSpPr/>
        <p:nvPr/>
      </p:nvGrpSpPr>
      <p:grpSpPr>
        <a:xfrm>
          <a:off x="0" y="0"/>
          <a:ext cx="0" cy="0"/>
          <a:chOff x="0" y="0"/>
          <a:chExt cx="0" cy="0"/>
        </a:xfrm>
      </p:grpSpPr>
      <p:sp>
        <p:nvSpPr>
          <p:cNvPr id="57" name="Google Shape;57;p7"/>
          <p:cNvSpPr txBox="1"/>
          <p:nvPr>
            <p:ph type="title"/>
          </p:nvPr>
        </p:nvSpPr>
        <p:spPr>
          <a:xfrm>
            <a:off x="1297500" y="393750"/>
            <a:ext cx="3798900" cy="14931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2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2400" u="none" cap="none" strike="noStrike">
                <a:solidFill>
                  <a:schemeClr val="dk2"/>
                </a:solidFill>
              </a:defRPr>
            </a:lvl2pPr>
            <a:lvl3pPr indent="0" lvl="2" marL="0" marR="0" rtl="0" algn="l">
              <a:spcBef>
                <a:spcPts val="0"/>
              </a:spcBef>
              <a:spcAft>
                <a:spcPts val="0"/>
              </a:spcAft>
              <a:buSzPts val="1400"/>
              <a:buNone/>
              <a:defRPr b="0" i="0" sz="2400" u="none" cap="none" strike="noStrike">
                <a:solidFill>
                  <a:schemeClr val="dk2"/>
                </a:solidFill>
              </a:defRPr>
            </a:lvl3pPr>
            <a:lvl4pPr indent="0" lvl="3" marL="0" marR="0" rtl="0" algn="l">
              <a:spcBef>
                <a:spcPts val="0"/>
              </a:spcBef>
              <a:spcAft>
                <a:spcPts val="0"/>
              </a:spcAft>
              <a:buSzPts val="1400"/>
              <a:buNone/>
              <a:defRPr b="0" i="0" sz="2400" u="none" cap="none" strike="noStrike">
                <a:solidFill>
                  <a:schemeClr val="dk2"/>
                </a:solidFill>
              </a:defRPr>
            </a:lvl4pPr>
            <a:lvl5pPr indent="0" lvl="4" marL="0" marR="0" rtl="0" algn="l">
              <a:spcBef>
                <a:spcPts val="0"/>
              </a:spcBef>
              <a:spcAft>
                <a:spcPts val="0"/>
              </a:spcAft>
              <a:buSzPts val="1400"/>
              <a:buNone/>
              <a:defRPr b="0" i="0" sz="2400" u="none" cap="none" strike="noStrike">
                <a:solidFill>
                  <a:schemeClr val="dk2"/>
                </a:solidFill>
              </a:defRPr>
            </a:lvl5pPr>
            <a:lvl6pPr indent="0" lvl="5" marL="0" marR="0" rtl="0" algn="l">
              <a:spcBef>
                <a:spcPts val="0"/>
              </a:spcBef>
              <a:spcAft>
                <a:spcPts val="0"/>
              </a:spcAft>
              <a:buSzPts val="1400"/>
              <a:buNone/>
              <a:defRPr b="0" i="0" sz="2400" u="none" cap="none" strike="noStrike">
                <a:solidFill>
                  <a:schemeClr val="dk2"/>
                </a:solidFill>
              </a:defRPr>
            </a:lvl6pPr>
            <a:lvl7pPr indent="0" lvl="6" marL="0" marR="0" rtl="0" algn="l">
              <a:spcBef>
                <a:spcPts val="0"/>
              </a:spcBef>
              <a:spcAft>
                <a:spcPts val="0"/>
              </a:spcAft>
              <a:buSzPts val="1400"/>
              <a:buNone/>
              <a:defRPr b="0" i="0" sz="2400" u="none" cap="none" strike="noStrike">
                <a:solidFill>
                  <a:schemeClr val="dk2"/>
                </a:solidFill>
              </a:defRPr>
            </a:lvl7pPr>
            <a:lvl8pPr indent="0" lvl="7" marL="0" marR="0" rtl="0" algn="l">
              <a:spcBef>
                <a:spcPts val="0"/>
              </a:spcBef>
              <a:spcAft>
                <a:spcPts val="0"/>
              </a:spcAft>
              <a:buSzPts val="1400"/>
              <a:buNone/>
              <a:defRPr b="0" i="0" sz="2400" u="none" cap="none" strike="noStrike">
                <a:solidFill>
                  <a:schemeClr val="dk2"/>
                </a:solidFill>
              </a:defRPr>
            </a:lvl8pPr>
            <a:lvl9pPr indent="0" lvl="8" marL="0" marR="0" rtl="0" algn="l">
              <a:spcBef>
                <a:spcPts val="0"/>
              </a:spcBef>
              <a:spcAft>
                <a:spcPts val="0"/>
              </a:spcAft>
              <a:buSzPts val="1400"/>
              <a:buNone/>
              <a:defRPr b="0" i="0" sz="2400" u="none" cap="none" strike="noStrike">
                <a:solidFill>
                  <a:schemeClr val="dk2"/>
                </a:solidFill>
              </a:defRPr>
            </a:lvl9pPr>
          </a:lstStyle>
          <a:p/>
        </p:txBody>
      </p:sp>
      <p:sp>
        <p:nvSpPr>
          <p:cNvPr id="58" name="Google Shape;58;p7"/>
          <p:cNvSpPr txBox="1"/>
          <p:nvPr>
            <p:ph idx="1" type="body"/>
          </p:nvPr>
        </p:nvSpPr>
        <p:spPr>
          <a:xfrm>
            <a:off x="1297500" y="1972550"/>
            <a:ext cx="3798900" cy="2415900"/>
          </a:xfrm>
          <a:prstGeom prst="rect">
            <a:avLst/>
          </a:prstGeom>
          <a:noFill/>
          <a:ln>
            <a:noFill/>
          </a:ln>
        </p:spPr>
        <p:txBody>
          <a:bodyPr anchorCtr="0" anchor="t" bIns="91425" lIns="91425" spcFirstLastPara="1" rIns="91425" wrap="square" tIns="91425">
            <a:noAutofit/>
          </a:bodyPr>
          <a:lstStyle>
            <a:lvl1pPr indent="-297180" lvl="0" marL="457200" marR="0" rtl="0" algn="l">
              <a:spcBef>
                <a:spcPts val="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59" name="Google Shape;5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60" name="Shape 60"/>
        <p:cNvGrpSpPr/>
        <p:nvPr/>
      </p:nvGrpSpPr>
      <p:grpSpPr>
        <a:xfrm>
          <a:off x="0" y="0"/>
          <a:ext cx="0" cy="0"/>
          <a:chOff x="0" y="0"/>
          <a:chExt cx="0" cy="0"/>
        </a:xfrm>
      </p:grpSpPr>
      <p:sp>
        <p:nvSpPr>
          <p:cNvPr id="61" name="Google Shape;61;p8"/>
          <p:cNvSpPr txBox="1"/>
          <p:nvPr>
            <p:ph type="title"/>
          </p:nvPr>
        </p:nvSpPr>
        <p:spPr>
          <a:xfrm>
            <a:off x="823850" y="866775"/>
            <a:ext cx="4587000" cy="3521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27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62" name="Google Shape;6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63" name="Shape 63"/>
        <p:cNvGrpSpPr/>
        <p:nvPr/>
      </p:nvGrpSpPr>
      <p:grpSpPr>
        <a:xfrm>
          <a:off x="0" y="0"/>
          <a:ext cx="0" cy="0"/>
          <a:chOff x="0" y="0"/>
          <a:chExt cx="0" cy="0"/>
        </a:xfrm>
      </p:grpSpPr>
      <p:sp>
        <p:nvSpPr>
          <p:cNvPr id="64" name="Google Shape;64;p9"/>
          <p:cNvSpPr txBox="1"/>
          <p:nvPr>
            <p:ph type="title"/>
          </p:nvPr>
        </p:nvSpPr>
        <p:spPr>
          <a:xfrm>
            <a:off x="1297500" y="1658325"/>
            <a:ext cx="3036300" cy="17517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24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2400" u="none" cap="none" strike="noStrike">
                <a:solidFill>
                  <a:schemeClr val="dk2"/>
                </a:solidFill>
              </a:defRPr>
            </a:lvl2pPr>
            <a:lvl3pPr indent="0" lvl="2" marL="0" marR="0" rtl="0" algn="l">
              <a:spcBef>
                <a:spcPts val="0"/>
              </a:spcBef>
              <a:spcAft>
                <a:spcPts val="0"/>
              </a:spcAft>
              <a:buSzPts val="1400"/>
              <a:buNone/>
              <a:defRPr b="0" i="0" sz="2400" u="none" cap="none" strike="noStrike">
                <a:solidFill>
                  <a:schemeClr val="dk2"/>
                </a:solidFill>
              </a:defRPr>
            </a:lvl3pPr>
            <a:lvl4pPr indent="0" lvl="3" marL="0" marR="0" rtl="0" algn="l">
              <a:spcBef>
                <a:spcPts val="0"/>
              </a:spcBef>
              <a:spcAft>
                <a:spcPts val="0"/>
              </a:spcAft>
              <a:buSzPts val="1400"/>
              <a:buNone/>
              <a:defRPr b="0" i="0" sz="2400" u="none" cap="none" strike="noStrike">
                <a:solidFill>
                  <a:schemeClr val="dk2"/>
                </a:solidFill>
              </a:defRPr>
            </a:lvl4pPr>
            <a:lvl5pPr indent="0" lvl="4" marL="0" marR="0" rtl="0" algn="l">
              <a:spcBef>
                <a:spcPts val="0"/>
              </a:spcBef>
              <a:spcAft>
                <a:spcPts val="0"/>
              </a:spcAft>
              <a:buSzPts val="1400"/>
              <a:buNone/>
              <a:defRPr b="0" i="0" sz="2400" u="none" cap="none" strike="noStrike">
                <a:solidFill>
                  <a:schemeClr val="dk2"/>
                </a:solidFill>
              </a:defRPr>
            </a:lvl5pPr>
            <a:lvl6pPr indent="0" lvl="5" marL="0" marR="0" rtl="0" algn="l">
              <a:spcBef>
                <a:spcPts val="0"/>
              </a:spcBef>
              <a:spcAft>
                <a:spcPts val="0"/>
              </a:spcAft>
              <a:buSzPts val="1400"/>
              <a:buNone/>
              <a:defRPr b="0" i="0" sz="2400" u="none" cap="none" strike="noStrike">
                <a:solidFill>
                  <a:schemeClr val="dk2"/>
                </a:solidFill>
              </a:defRPr>
            </a:lvl6pPr>
            <a:lvl7pPr indent="0" lvl="6" marL="0" marR="0" rtl="0" algn="l">
              <a:spcBef>
                <a:spcPts val="0"/>
              </a:spcBef>
              <a:spcAft>
                <a:spcPts val="0"/>
              </a:spcAft>
              <a:buSzPts val="1400"/>
              <a:buNone/>
              <a:defRPr b="0" i="0" sz="2400" u="none" cap="none" strike="noStrike">
                <a:solidFill>
                  <a:schemeClr val="dk2"/>
                </a:solidFill>
              </a:defRPr>
            </a:lvl7pPr>
            <a:lvl8pPr indent="0" lvl="7" marL="0" marR="0" rtl="0" algn="l">
              <a:spcBef>
                <a:spcPts val="0"/>
              </a:spcBef>
              <a:spcAft>
                <a:spcPts val="0"/>
              </a:spcAft>
              <a:buSzPts val="1400"/>
              <a:buNone/>
              <a:defRPr b="0" i="0" sz="2400" u="none" cap="none" strike="noStrike">
                <a:solidFill>
                  <a:schemeClr val="dk2"/>
                </a:solidFill>
              </a:defRPr>
            </a:lvl8pPr>
            <a:lvl9pPr indent="0" lvl="8" marL="0" marR="0" rtl="0" algn="l">
              <a:spcBef>
                <a:spcPts val="0"/>
              </a:spcBef>
              <a:spcAft>
                <a:spcPts val="0"/>
              </a:spcAft>
              <a:buSzPts val="1400"/>
              <a:buNone/>
              <a:defRPr b="0" i="0" sz="2400" u="none" cap="none" strike="noStrike">
                <a:solidFill>
                  <a:schemeClr val="dk2"/>
                </a:solidFill>
              </a:defRPr>
            </a:lvl9pPr>
          </a:lstStyle>
          <a:p/>
        </p:txBody>
      </p:sp>
      <p:sp>
        <p:nvSpPr>
          <p:cNvPr id="65" name="Google Shape;65;p9"/>
          <p:cNvSpPr txBox="1"/>
          <p:nvPr>
            <p:ph idx="1" type="subTitle"/>
          </p:nvPr>
        </p:nvSpPr>
        <p:spPr>
          <a:xfrm>
            <a:off x="1297500" y="3538000"/>
            <a:ext cx="3036300" cy="506100"/>
          </a:xfrm>
          <a:prstGeom prst="rect">
            <a:avLst/>
          </a:prstGeom>
          <a:noFill/>
          <a:ln>
            <a:noFill/>
          </a:ln>
        </p:spPr>
        <p:txBody>
          <a:bodyPr anchorCtr="0" anchor="t" bIns="91425" lIns="91425" spcFirstLastPara="1" rIns="91425" wrap="square" tIns="91425">
            <a:noAutofit/>
          </a:bodyPr>
          <a:lstStyle>
            <a:lvl1pPr indent="-257175" lvl="0" marL="257175" marR="0" rtl="0" algn="l">
              <a:lnSpc>
                <a:spcPct val="100000"/>
              </a:lnSpc>
              <a:spcBef>
                <a:spcPts val="0"/>
              </a:spcBef>
              <a:spcAft>
                <a:spcPts val="0"/>
              </a:spcAft>
              <a:buClr>
                <a:schemeClr val="accent1"/>
              </a:buClr>
              <a:buSzPts val="1080"/>
              <a:buFont typeface="Noto Sans Symbols"/>
              <a:buNone/>
              <a:defRPr b="0" i="0" sz="1350" u="none" cap="none" strike="noStrike">
                <a:solidFill>
                  <a:srgbClr val="3F3F3F"/>
                </a:solidFill>
                <a:latin typeface="Trebuchet MS"/>
                <a:ea typeface="Trebuchet MS"/>
                <a:cs typeface="Trebuchet MS"/>
                <a:sym typeface="Trebuchet MS"/>
              </a:defRPr>
            </a:lvl1pPr>
            <a:lvl2pPr indent="-214312" lvl="1" marL="557213" marR="0" rtl="0" algn="l">
              <a:lnSpc>
                <a:spcPct val="100000"/>
              </a:lnSpc>
              <a:spcBef>
                <a:spcPts val="0"/>
              </a:spcBef>
              <a:spcAft>
                <a:spcPts val="0"/>
              </a:spcAft>
              <a:buClr>
                <a:schemeClr val="accent1"/>
              </a:buClr>
              <a:buSzPts val="960"/>
              <a:buFont typeface="Noto Sans Symbols"/>
              <a:buNone/>
              <a:defRPr b="0" i="0" sz="1300" u="none" cap="none" strike="noStrike">
                <a:solidFill>
                  <a:srgbClr val="3F3F3F"/>
                </a:solidFill>
                <a:latin typeface="Trebuchet MS"/>
                <a:ea typeface="Trebuchet MS"/>
                <a:cs typeface="Trebuchet MS"/>
                <a:sym typeface="Trebuchet MS"/>
              </a:defRPr>
            </a:lvl2pPr>
            <a:lvl3pPr indent="-171450" lvl="2" marL="857250" marR="0" rtl="0" algn="l">
              <a:lnSpc>
                <a:spcPct val="100000"/>
              </a:lnSpc>
              <a:spcBef>
                <a:spcPts val="0"/>
              </a:spcBef>
              <a:spcAft>
                <a:spcPts val="0"/>
              </a:spcAft>
              <a:buClr>
                <a:schemeClr val="accent1"/>
              </a:buClr>
              <a:buSzPts val="840"/>
              <a:buFont typeface="Noto Sans Symbols"/>
              <a:buNone/>
              <a:defRPr b="0" i="0" sz="1300" u="none" cap="none" strike="noStrike">
                <a:solidFill>
                  <a:srgbClr val="3F3F3F"/>
                </a:solidFill>
                <a:latin typeface="Trebuchet MS"/>
                <a:ea typeface="Trebuchet MS"/>
                <a:cs typeface="Trebuchet MS"/>
                <a:sym typeface="Trebuchet MS"/>
              </a:defRPr>
            </a:lvl3pPr>
            <a:lvl4pPr indent="-171450" lvl="3" marL="1200150" marR="0" rtl="0" algn="l">
              <a:lnSpc>
                <a:spcPct val="100000"/>
              </a:lnSpc>
              <a:spcBef>
                <a:spcPts val="0"/>
              </a:spcBef>
              <a:spcAft>
                <a:spcPts val="0"/>
              </a:spcAft>
              <a:buClr>
                <a:schemeClr val="accent1"/>
              </a:buClr>
              <a:buSzPts val="720"/>
              <a:buFont typeface="Noto Sans Symbols"/>
              <a:buNone/>
              <a:defRPr b="0" i="0" sz="1300" u="none" cap="none" strike="noStrike">
                <a:solidFill>
                  <a:srgbClr val="3F3F3F"/>
                </a:solidFill>
                <a:latin typeface="Trebuchet MS"/>
                <a:ea typeface="Trebuchet MS"/>
                <a:cs typeface="Trebuchet MS"/>
                <a:sym typeface="Trebuchet MS"/>
              </a:defRPr>
            </a:lvl4pPr>
            <a:lvl5pPr indent="-171450" lvl="4" marL="1543050" marR="0" rtl="0" algn="l">
              <a:lnSpc>
                <a:spcPct val="100000"/>
              </a:lnSpc>
              <a:spcBef>
                <a:spcPts val="0"/>
              </a:spcBef>
              <a:spcAft>
                <a:spcPts val="0"/>
              </a:spcAft>
              <a:buClr>
                <a:schemeClr val="accent1"/>
              </a:buClr>
              <a:buSzPts val="720"/>
              <a:buFont typeface="Noto Sans Symbols"/>
              <a:buNone/>
              <a:defRPr b="0" i="0" sz="1300" u="none" cap="none" strike="noStrike">
                <a:solidFill>
                  <a:srgbClr val="3F3F3F"/>
                </a:solidFill>
                <a:latin typeface="Trebuchet MS"/>
                <a:ea typeface="Trebuchet MS"/>
                <a:cs typeface="Trebuchet MS"/>
                <a:sym typeface="Trebuchet MS"/>
              </a:defRPr>
            </a:lvl5pPr>
            <a:lvl6pPr indent="-171450" lvl="5" marL="1885950" marR="0" rtl="0" algn="l">
              <a:lnSpc>
                <a:spcPct val="100000"/>
              </a:lnSpc>
              <a:spcBef>
                <a:spcPts val="0"/>
              </a:spcBef>
              <a:spcAft>
                <a:spcPts val="0"/>
              </a:spcAft>
              <a:buClr>
                <a:schemeClr val="accent1"/>
              </a:buClr>
              <a:buSzPts val="720"/>
              <a:buFont typeface="Noto Sans Symbols"/>
              <a:buNone/>
              <a:defRPr b="0" i="0" sz="1300" u="none" cap="none" strike="noStrike">
                <a:solidFill>
                  <a:srgbClr val="3F3F3F"/>
                </a:solidFill>
                <a:latin typeface="Trebuchet MS"/>
                <a:ea typeface="Trebuchet MS"/>
                <a:cs typeface="Trebuchet MS"/>
                <a:sym typeface="Trebuchet MS"/>
              </a:defRPr>
            </a:lvl6pPr>
            <a:lvl7pPr indent="-171450" lvl="6" marL="2228850" marR="0" rtl="0" algn="l">
              <a:lnSpc>
                <a:spcPct val="100000"/>
              </a:lnSpc>
              <a:spcBef>
                <a:spcPts val="0"/>
              </a:spcBef>
              <a:spcAft>
                <a:spcPts val="0"/>
              </a:spcAft>
              <a:buClr>
                <a:schemeClr val="accent1"/>
              </a:buClr>
              <a:buSzPts val="720"/>
              <a:buFont typeface="Noto Sans Symbols"/>
              <a:buNone/>
              <a:defRPr b="0" i="0" sz="1300" u="none" cap="none" strike="noStrike">
                <a:solidFill>
                  <a:srgbClr val="3F3F3F"/>
                </a:solidFill>
                <a:latin typeface="Trebuchet MS"/>
                <a:ea typeface="Trebuchet MS"/>
                <a:cs typeface="Trebuchet MS"/>
                <a:sym typeface="Trebuchet MS"/>
              </a:defRPr>
            </a:lvl7pPr>
            <a:lvl8pPr indent="-171450" lvl="7" marL="2571750" marR="0" rtl="0" algn="l">
              <a:lnSpc>
                <a:spcPct val="100000"/>
              </a:lnSpc>
              <a:spcBef>
                <a:spcPts val="0"/>
              </a:spcBef>
              <a:spcAft>
                <a:spcPts val="0"/>
              </a:spcAft>
              <a:buClr>
                <a:schemeClr val="accent1"/>
              </a:buClr>
              <a:buSzPts val="720"/>
              <a:buFont typeface="Noto Sans Symbols"/>
              <a:buNone/>
              <a:defRPr b="0" i="0" sz="1300" u="none" cap="none" strike="noStrike">
                <a:solidFill>
                  <a:srgbClr val="3F3F3F"/>
                </a:solidFill>
                <a:latin typeface="Trebuchet MS"/>
                <a:ea typeface="Trebuchet MS"/>
                <a:cs typeface="Trebuchet MS"/>
                <a:sym typeface="Trebuchet MS"/>
              </a:defRPr>
            </a:lvl8pPr>
            <a:lvl9pPr indent="-171450" lvl="8" marL="2914650" marR="0" rtl="0" algn="l">
              <a:lnSpc>
                <a:spcPct val="100000"/>
              </a:lnSpc>
              <a:spcBef>
                <a:spcPts val="0"/>
              </a:spcBef>
              <a:spcAft>
                <a:spcPts val="0"/>
              </a:spcAft>
              <a:buClr>
                <a:schemeClr val="accent1"/>
              </a:buClr>
              <a:buSzPts val="720"/>
              <a:buFont typeface="Noto Sans Symbols"/>
              <a:buNone/>
              <a:defRPr b="0" i="0" sz="1300" u="none" cap="none" strike="noStrike">
                <a:solidFill>
                  <a:srgbClr val="3F3F3F"/>
                </a:solidFill>
                <a:latin typeface="Trebuchet MS"/>
                <a:ea typeface="Trebuchet MS"/>
                <a:cs typeface="Trebuchet MS"/>
                <a:sym typeface="Trebuchet MS"/>
              </a:defRPr>
            </a:lvl9pPr>
          </a:lstStyle>
          <a:p/>
        </p:txBody>
      </p:sp>
      <p:sp>
        <p:nvSpPr>
          <p:cNvPr id="66" name="Google Shape;66;p9"/>
          <p:cNvSpPr txBox="1"/>
          <p:nvPr>
            <p:ph idx="2" type="body"/>
          </p:nvPr>
        </p:nvSpPr>
        <p:spPr>
          <a:xfrm>
            <a:off x="4648200" y="1696600"/>
            <a:ext cx="3676800" cy="2347500"/>
          </a:xfrm>
          <a:prstGeom prst="rect">
            <a:avLst/>
          </a:prstGeom>
          <a:noFill/>
          <a:ln>
            <a:noFill/>
          </a:ln>
        </p:spPr>
        <p:txBody>
          <a:bodyPr anchorCtr="0" anchor="t" bIns="91425" lIns="91425" spcFirstLastPara="1" rIns="91425" wrap="square" tIns="91425">
            <a:noAutofit/>
          </a:bodyPr>
          <a:lstStyle>
            <a:lvl1pPr indent="-297180" lvl="0" marL="457200" marR="0" rtl="0" algn="l">
              <a:spcBef>
                <a:spcPts val="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67" name="Google Shape;6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68" name="Shape 68"/>
        <p:cNvGrpSpPr/>
        <p:nvPr/>
      </p:nvGrpSpPr>
      <p:grpSpPr>
        <a:xfrm>
          <a:off x="0" y="0"/>
          <a:ext cx="0" cy="0"/>
          <a:chOff x="0" y="0"/>
          <a:chExt cx="0" cy="0"/>
        </a:xfrm>
      </p:grpSpPr>
      <p:sp>
        <p:nvSpPr>
          <p:cNvPr id="69" name="Google Shape;69;p10"/>
          <p:cNvSpPr txBox="1"/>
          <p:nvPr>
            <p:ph idx="1" type="body"/>
          </p:nvPr>
        </p:nvSpPr>
        <p:spPr>
          <a:xfrm>
            <a:off x="812725" y="4305375"/>
            <a:ext cx="6936000" cy="5238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chemeClr val="accent1"/>
              </a:buClr>
              <a:buSzPts val="1080"/>
              <a:buFont typeface="Noto Sans Symbols"/>
              <a:buNone/>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75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75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70" name="Google Shape;7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chemeClr val="accent1"/>
              </a:buClr>
              <a:buFont typeface="Arial"/>
              <a:buNone/>
              <a:defRPr b="0" i="0" sz="675"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6350"/>
            <a:ext cx="9144000" cy="5149850"/>
            <a:chOff x="0" y="-8467"/>
            <a:chExt cx="12192000" cy="6866467"/>
          </a:xfrm>
        </p:grpSpPr>
        <p:cxnSp>
          <p:nvCxnSpPr>
            <p:cNvPr id="7" name="Google Shape;7;p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120000" w="12000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10" name="Google Shape;10;p1"/>
            <p:cNvSpPr/>
            <p:nvPr/>
          </p:nvSpPr>
          <p:spPr>
            <a:xfrm>
              <a:off x="9603442" y="-8467"/>
              <a:ext cx="2588558" cy="6866467"/>
            </a:xfrm>
            <a:custGeom>
              <a:rect b="b" l="l" r="r" t="t"/>
              <a:pathLst>
                <a:path extrusionOk="0" h="120000" w="12000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4326" cy="6866467"/>
            </a:xfrm>
            <a:custGeom>
              <a:rect b="b" l="l" r="r" t="t"/>
              <a:pathLst>
                <a:path extrusionOk="0" h="120000" w="120000">
                  <a:moveTo>
                    <a:pt x="0" y="0"/>
                  </a:moveTo>
                  <a:lnTo>
                    <a:pt x="120000" y="0"/>
                  </a:lnTo>
                  <a:lnTo>
                    <a:pt x="120000" y="119999"/>
                  </a:lnTo>
                  <a:lnTo>
                    <a:pt x="103873" y="119999"/>
                  </a:lnTo>
                  <a:lnTo>
                    <a:pt x="0" y="0"/>
                  </a:lnTo>
                  <a:close/>
                </a:path>
              </a:pathLst>
            </a:custGeom>
            <a:solidFill>
              <a:srgbClr val="514DAA">
                <a:alpha val="69803"/>
              </a:srgbClr>
            </a:solidFill>
            <a:ln>
              <a:noFill/>
            </a:ln>
          </p:spPr>
        </p:sp>
        <p:sp>
          <p:nvSpPr>
            <p:cNvPr id="13" name="Google Shape;13;p1"/>
            <p:cNvSpPr/>
            <p:nvPr/>
          </p:nvSpPr>
          <p:spPr>
            <a:xfrm>
              <a:off x="10898730" y="-8467"/>
              <a:ext cx="1290094" cy="6866467"/>
            </a:xfrm>
            <a:custGeom>
              <a:rect b="b" l="l" r="r" t="t"/>
              <a:pathLst>
                <a:path extrusionOk="0" h="120000" w="120000">
                  <a:moveTo>
                    <a:pt x="94852" y="0"/>
                  </a:moveTo>
                  <a:lnTo>
                    <a:pt x="120000" y="0"/>
                  </a:lnTo>
                  <a:lnTo>
                    <a:pt x="120000" y="120000"/>
                  </a:lnTo>
                  <a:lnTo>
                    <a:pt x="0" y="120000"/>
                  </a:lnTo>
                  <a:lnTo>
                    <a:pt x="94852" y="0"/>
                  </a:lnTo>
                  <a:close/>
                </a:path>
              </a:pathLst>
            </a:custGeom>
            <a:solidFill>
              <a:srgbClr val="CDB4DC">
                <a:alpha val="69803"/>
              </a:srgbClr>
            </a:solidFill>
            <a:ln>
              <a:noFill/>
            </a:ln>
          </p:spPr>
        </p:sp>
        <p:sp>
          <p:nvSpPr>
            <p:cNvPr id="14" name="Google Shape;14;p1"/>
            <p:cNvSpPr/>
            <p:nvPr/>
          </p:nvSpPr>
          <p:spPr>
            <a:xfrm>
              <a:off x="10938999" y="-8467"/>
              <a:ext cx="1249825" cy="6866467"/>
            </a:xfrm>
            <a:custGeom>
              <a:rect b="b" l="l" r="r" t="t"/>
              <a:pathLst>
                <a:path extrusionOk="0" h="120000" w="12000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15" name="Google Shape;15;p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508001" y="457200"/>
            <a:ext cx="6447501" cy="9906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accent1"/>
              </a:buClr>
              <a:buSzPts val="1400"/>
              <a:buFont typeface="Trebuchet MS"/>
              <a:buNone/>
              <a:defRPr b="0" i="0" sz="2700" u="none" cap="none" strike="noStrike">
                <a:solidFill>
                  <a:schemeClr val="accent1"/>
                </a:solidFill>
                <a:latin typeface="Trebuchet MS"/>
                <a:ea typeface="Trebuchet MS"/>
                <a:cs typeface="Trebuchet MS"/>
                <a:sym typeface="Trebuchet MS"/>
              </a:defRPr>
            </a:lvl1pPr>
            <a:lvl2pPr indent="0" lvl="1" marL="0" marR="0" rtl="0" algn="l">
              <a:spcBef>
                <a:spcPts val="0"/>
              </a:spcBef>
              <a:spcAft>
                <a:spcPts val="0"/>
              </a:spcAft>
              <a:buSzPts val="1400"/>
              <a:buNone/>
              <a:defRPr b="0" i="0" sz="1800" u="none" cap="none" strike="noStrike">
                <a:solidFill>
                  <a:schemeClr val="dk2"/>
                </a:solidFill>
              </a:defRPr>
            </a:lvl2pPr>
            <a:lvl3pPr indent="0" lvl="2" marL="0" marR="0" rtl="0" algn="l">
              <a:spcBef>
                <a:spcPts val="0"/>
              </a:spcBef>
              <a:spcAft>
                <a:spcPts val="0"/>
              </a:spcAft>
              <a:buSzPts val="1400"/>
              <a:buNone/>
              <a:defRPr b="0" i="0" sz="1800" u="none" cap="none" strike="noStrike">
                <a:solidFill>
                  <a:schemeClr val="dk2"/>
                </a:solidFill>
              </a:defRPr>
            </a:lvl3pPr>
            <a:lvl4pPr indent="0" lvl="3" marL="0" marR="0" rtl="0" algn="l">
              <a:spcBef>
                <a:spcPts val="0"/>
              </a:spcBef>
              <a:spcAft>
                <a:spcPts val="0"/>
              </a:spcAft>
              <a:buSzPts val="1400"/>
              <a:buNone/>
              <a:defRPr b="0" i="0" sz="1800" u="none" cap="none" strike="noStrike">
                <a:solidFill>
                  <a:schemeClr val="dk2"/>
                </a:solidFill>
              </a:defRPr>
            </a:lvl4pPr>
            <a:lvl5pPr indent="0" lvl="4" marL="0" marR="0" rtl="0" algn="l">
              <a:spcBef>
                <a:spcPts val="0"/>
              </a:spcBef>
              <a:spcAft>
                <a:spcPts val="0"/>
              </a:spcAft>
              <a:buSzPts val="1400"/>
              <a:buNone/>
              <a:defRPr b="0" i="0" sz="1800" u="none" cap="none" strike="noStrike">
                <a:solidFill>
                  <a:schemeClr val="dk2"/>
                </a:solidFill>
              </a:defRPr>
            </a:lvl5pPr>
            <a:lvl6pPr indent="0" lvl="5" marL="0" marR="0" rtl="0" algn="l">
              <a:spcBef>
                <a:spcPts val="0"/>
              </a:spcBef>
              <a:spcAft>
                <a:spcPts val="0"/>
              </a:spcAft>
              <a:buSzPts val="1400"/>
              <a:buNone/>
              <a:defRPr b="0" i="0" sz="1800" u="none" cap="none" strike="noStrike">
                <a:solidFill>
                  <a:schemeClr val="dk2"/>
                </a:solidFill>
              </a:defRPr>
            </a:lvl6pPr>
            <a:lvl7pPr indent="0" lvl="6" marL="0" marR="0" rtl="0" algn="l">
              <a:spcBef>
                <a:spcPts val="0"/>
              </a:spcBef>
              <a:spcAft>
                <a:spcPts val="0"/>
              </a:spcAft>
              <a:buSzPts val="1400"/>
              <a:buNone/>
              <a:defRPr b="0" i="0" sz="1800" u="none" cap="none" strike="noStrike">
                <a:solidFill>
                  <a:schemeClr val="dk2"/>
                </a:solidFill>
              </a:defRPr>
            </a:lvl7pPr>
            <a:lvl8pPr indent="0" lvl="7" marL="0" marR="0" rtl="0" algn="l">
              <a:spcBef>
                <a:spcPts val="0"/>
              </a:spcBef>
              <a:spcAft>
                <a:spcPts val="0"/>
              </a:spcAft>
              <a:buSzPts val="1400"/>
              <a:buNone/>
              <a:defRPr b="0" i="0" sz="1800" u="none" cap="none" strike="noStrike">
                <a:solidFill>
                  <a:schemeClr val="dk2"/>
                </a:solidFill>
              </a:defRPr>
            </a:lvl8pPr>
            <a:lvl9pPr indent="0" lvl="8" marL="0" marR="0" rtl="0" algn="l">
              <a:spcBef>
                <a:spcPts val="0"/>
              </a:spcBef>
              <a:spcAft>
                <a:spcPts val="0"/>
              </a:spcAft>
              <a:buSzPts val="1400"/>
              <a:buNone/>
              <a:defRPr b="0" i="0" sz="1800" u="none" cap="none" strike="noStrike">
                <a:solidFill>
                  <a:schemeClr val="dk2"/>
                </a:solidFill>
              </a:defRPr>
            </a:lvl9pPr>
          </a:lstStyle>
          <a:p/>
        </p:txBody>
      </p:sp>
      <p:sp>
        <p:nvSpPr>
          <p:cNvPr id="18" name="Google Shape;18;p1"/>
          <p:cNvSpPr txBox="1"/>
          <p:nvPr>
            <p:ph idx="1" type="body"/>
          </p:nvPr>
        </p:nvSpPr>
        <p:spPr>
          <a:xfrm>
            <a:off x="508001" y="1620442"/>
            <a:ext cx="6447501" cy="2910580"/>
          </a:xfrm>
          <a:prstGeom prst="rect">
            <a:avLst/>
          </a:prstGeom>
          <a:noFill/>
          <a:ln>
            <a:noFill/>
          </a:ln>
        </p:spPr>
        <p:txBody>
          <a:bodyPr anchorCtr="0" anchor="t" bIns="91425" lIns="91425" spcFirstLastPara="1" rIns="91425" wrap="square" tIns="91425">
            <a:noAutofit/>
          </a:bodyPr>
          <a:lstStyle>
            <a:lvl1pPr indent="-297180" lvl="0" marL="457200" marR="0" rtl="0" algn="l">
              <a:spcBef>
                <a:spcPts val="75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75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75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9" name="Google Shape;19;p1"/>
          <p:cNvSpPr txBox="1"/>
          <p:nvPr>
            <p:ph idx="10" type="dt"/>
          </p:nvPr>
        </p:nvSpPr>
        <p:spPr>
          <a:xfrm>
            <a:off x="5403850" y="4531022"/>
            <a:ext cx="683954" cy="273844"/>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1"/>
          <p:cNvSpPr txBox="1"/>
          <p:nvPr>
            <p:ph idx="11" type="ftr"/>
          </p:nvPr>
        </p:nvSpPr>
        <p:spPr>
          <a:xfrm>
            <a:off x="508001" y="4531022"/>
            <a:ext cx="4723209" cy="273844"/>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Arial"/>
              <a:buNone/>
              <a:defRPr b="0" i="0" sz="675"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p1"/>
          <p:cNvSpPr txBox="1"/>
          <p:nvPr>
            <p:ph idx="12" type="sldNum"/>
          </p:nvPr>
        </p:nvSpPr>
        <p:spPr>
          <a:xfrm>
            <a:off x="6442998" y="4531022"/>
            <a:ext cx="512504"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chemeClr val="lt1"/>
              </a:buClr>
              <a:buFont typeface="Lato"/>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gif"/><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drive.google.com/file/d/1jpyFPettsgBNDfszbKS0F29ia6_FWSJf/view"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6"/>
          <p:cNvSpPr txBox="1"/>
          <p:nvPr>
            <p:ph idx="4294967295" type="title"/>
          </p:nvPr>
        </p:nvSpPr>
        <p:spPr>
          <a:xfrm>
            <a:off x="385739" y="344486"/>
            <a:ext cx="7041900" cy="11235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lt2"/>
              </a:buClr>
              <a:buSzPts val="3400"/>
              <a:buFont typeface="Century Gothic"/>
              <a:buNone/>
            </a:pPr>
            <a:r>
              <a:rPr lang="en-US" sz="3400"/>
              <a:t>WSUSA Training Attendance</a:t>
            </a:r>
            <a:br>
              <a:rPr lang="en-US" sz="3400"/>
            </a:br>
            <a:r>
              <a:rPr lang="en-US" sz="3000"/>
              <a:t>September 30, 2020</a:t>
            </a:r>
            <a:endParaRPr/>
          </a:p>
        </p:txBody>
      </p:sp>
      <p:sp>
        <p:nvSpPr>
          <p:cNvPr id="175" name="Google Shape;175;p26"/>
          <p:cNvSpPr txBox="1"/>
          <p:nvPr>
            <p:ph idx="4294967295" type="body"/>
          </p:nvPr>
        </p:nvSpPr>
        <p:spPr>
          <a:xfrm>
            <a:off x="3692100" y="1625675"/>
            <a:ext cx="3573000" cy="3431100"/>
          </a:xfrm>
          <a:prstGeom prst="rect">
            <a:avLst/>
          </a:prstGeom>
          <a:noFill/>
          <a:ln>
            <a:noFill/>
          </a:ln>
        </p:spPr>
        <p:txBody>
          <a:bodyPr anchorCtr="0" anchor="t" bIns="34275" lIns="68575" spcFirstLastPara="1" rIns="68575" wrap="square" tIns="34275">
            <a:noAutofit/>
          </a:bodyPr>
          <a:lstStyle/>
          <a:p>
            <a:pPr indent="-266700" lvl="0" marL="254000" rtl="0" algn="l">
              <a:spcBef>
                <a:spcPts val="0"/>
              </a:spcBef>
              <a:spcAft>
                <a:spcPts val="0"/>
              </a:spcAft>
              <a:buSzPts val="1800"/>
              <a:buChar char="▶"/>
            </a:pPr>
            <a:r>
              <a:rPr lang="en-US" sz="1800"/>
              <a:t>Use the QR Code or the link below to complete the attendance form and be entered into a drawing for a limited edition WSUSA baseball jersey and/or other swag!</a:t>
            </a:r>
            <a:endParaRPr sz="1800"/>
          </a:p>
          <a:p>
            <a:pPr indent="0" lvl="0" marL="0" rtl="0" algn="l">
              <a:spcBef>
                <a:spcPts val="800"/>
              </a:spcBef>
              <a:spcAft>
                <a:spcPts val="0"/>
              </a:spcAft>
              <a:buSzPts val="1600"/>
              <a:buNone/>
            </a:pPr>
            <a:r>
              <a:t/>
            </a:r>
            <a:endParaRPr sz="1800"/>
          </a:p>
          <a:p>
            <a:pPr indent="-266700" lvl="0" marL="254000" rtl="0" algn="l">
              <a:spcBef>
                <a:spcPts val="800"/>
              </a:spcBef>
              <a:spcAft>
                <a:spcPts val="0"/>
              </a:spcAft>
              <a:buSzPts val="1800"/>
              <a:buChar char="▶"/>
            </a:pPr>
            <a:r>
              <a:rPr lang="en-US" sz="1800"/>
              <a:t>Link:</a:t>
            </a:r>
            <a:br>
              <a:rPr lang="en-US" sz="1800"/>
            </a:br>
            <a:r>
              <a:rPr lang="en-US" sz="1800"/>
              <a:t>https://tinyurl.com/y59coffo</a:t>
            </a:r>
            <a:endParaRPr sz="1800"/>
          </a:p>
        </p:txBody>
      </p:sp>
      <p:pic>
        <p:nvPicPr>
          <p:cNvPr id="176" name="Google Shape;176;p26"/>
          <p:cNvPicPr preferRelativeResize="0"/>
          <p:nvPr/>
        </p:nvPicPr>
        <p:blipFill rotWithShape="1">
          <a:blip r:embed="rId3">
            <a:alphaModFix/>
          </a:blip>
          <a:srcRect b="7429" l="7783" r="7985" t="8338"/>
          <a:stretch/>
        </p:blipFill>
        <p:spPr>
          <a:xfrm>
            <a:off x="385744" y="1709663"/>
            <a:ext cx="3263081" cy="32631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txBox="1"/>
          <p:nvPr/>
        </p:nvSpPr>
        <p:spPr>
          <a:xfrm>
            <a:off x="206100" y="282975"/>
            <a:ext cx="6875400" cy="93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solidFill>
                  <a:srgbClr val="674EA7"/>
                </a:solidFill>
                <a:latin typeface="Raleway"/>
                <a:ea typeface="Raleway"/>
                <a:cs typeface="Raleway"/>
                <a:sym typeface="Raleway"/>
              </a:rPr>
              <a:t>Time to look at ourselves</a:t>
            </a:r>
            <a:endParaRPr b="1" sz="3000">
              <a:solidFill>
                <a:srgbClr val="674EA7"/>
              </a:solidFill>
              <a:latin typeface="Raleway"/>
              <a:ea typeface="Raleway"/>
              <a:cs typeface="Raleway"/>
              <a:sym typeface="Raleway"/>
            </a:endParaRPr>
          </a:p>
        </p:txBody>
      </p:sp>
      <p:sp>
        <p:nvSpPr>
          <p:cNvPr id="233" name="Google Shape;233;p35"/>
          <p:cNvSpPr txBox="1"/>
          <p:nvPr/>
        </p:nvSpPr>
        <p:spPr>
          <a:xfrm>
            <a:off x="206100" y="1222575"/>
            <a:ext cx="7307700" cy="36120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Clr>
                <a:srgbClr val="434343"/>
              </a:buClr>
              <a:buSzPts val="2000"/>
              <a:buFont typeface="Raleway"/>
              <a:buChar char="●"/>
            </a:pPr>
            <a:r>
              <a:rPr b="1" i="1" lang="en-US" sz="2000">
                <a:solidFill>
                  <a:srgbClr val="434343"/>
                </a:solidFill>
                <a:latin typeface="Raleway"/>
                <a:ea typeface="Raleway"/>
                <a:cs typeface="Raleway"/>
                <a:sym typeface="Raleway"/>
              </a:rPr>
              <a:t>Self </a:t>
            </a:r>
            <a:r>
              <a:rPr b="1" i="1" lang="en-US" sz="2000">
                <a:solidFill>
                  <a:srgbClr val="434343"/>
                </a:solidFill>
                <a:latin typeface="Raleway"/>
                <a:ea typeface="Raleway"/>
                <a:cs typeface="Raleway"/>
                <a:sym typeface="Raleway"/>
              </a:rPr>
              <a:t>Awareness</a:t>
            </a:r>
            <a:endParaRPr b="1" i="1" sz="2000">
              <a:solidFill>
                <a:srgbClr val="434343"/>
              </a:solidFill>
              <a:latin typeface="Raleway"/>
              <a:ea typeface="Raleway"/>
              <a:cs typeface="Raleway"/>
              <a:sym typeface="Raleway"/>
            </a:endParaRPr>
          </a:p>
          <a:p>
            <a:pPr indent="-355600" lvl="1" marL="914400" marR="0" rtl="0" algn="l">
              <a:lnSpc>
                <a:spcPct val="115000"/>
              </a:lnSpc>
              <a:spcBef>
                <a:spcPts val="0"/>
              </a:spcBef>
              <a:spcAft>
                <a:spcPts val="0"/>
              </a:spcAft>
              <a:buClr>
                <a:srgbClr val="434343"/>
              </a:buClr>
              <a:buSzPts val="2000"/>
              <a:buFont typeface="Raleway"/>
              <a:buChar char="○"/>
            </a:pPr>
            <a:r>
              <a:rPr lang="en-US" sz="2000">
                <a:solidFill>
                  <a:srgbClr val="434343"/>
                </a:solidFill>
                <a:latin typeface="Raleway"/>
                <a:ea typeface="Raleway"/>
                <a:cs typeface="Raleway"/>
                <a:sym typeface="Raleway"/>
              </a:rPr>
              <a:t>Think about a situation where you once had an unconscious bias. Look back at the reflection activity.</a:t>
            </a:r>
            <a:endParaRPr sz="2000">
              <a:solidFill>
                <a:srgbClr val="434343"/>
              </a:solidFill>
              <a:latin typeface="Raleway"/>
              <a:ea typeface="Raleway"/>
              <a:cs typeface="Raleway"/>
              <a:sym typeface="Raleway"/>
            </a:endParaRPr>
          </a:p>
          <a:p>
            <a:pPr indent="-355600" lvl="0" marL="457200" marR="0" rtl="0" algn="l">
              <a:lnSpc>
                <a:spcPct val="115000"/>
              </a:lnSpc>
              <a:spcBef>
                <a:spcPts val="0"/>
              </a:spcBef>
              <a:spcAft>
                <a:spcPts val="0"/>
              </a:spcAft>
              <a:buClr>
                <a:srgbClr val="434343"/>
              </a:buClr>
              <a:buSzPts val="2000"/>
              <a:buFont typeface="Raleway"/>
              <a:buChar char="●"/>
            </a:pPr>
            <a:r>
              <a:rPr b="1" i="1" lang="en-US" sz="2000">
                <a:solidFill>
                  <a:srgbClr val="434343"/>
                </a:solidFill>
                <a:latin typeface="Raleway"/>
                <a:ea typeface="Raleway"/>
                <a:cs typeface="Raleway"/>
                <a:sym typeface="Raleway"/>
              </a:rPr>
              <a:t>Feedback</a:t>
            </a:r>
            <a:endParaRPr b="1" i="1" sz="2000">
              <a:solidFill>
                <a:srgbClr val="434343"/>
              </a:solidFill>
              <a:latin typeface="Raleway"/>
              <a:ea typeface="Raleway"/>
              <a:cs typeface="Raleway"/>
              <a:sym typeface="Raleway"/>
            </a:endParaRPr>
          </a:p>
          <a:p>
            <a:pPr indent="-355600" lvl="1" marL="914400" marR="0" rtl="0" algn="l">
              <a:lnSpc>
                <a:spcPct val="115000"/>
              </a:lnSpc>
              <a:spcBef>
                <a:spcPts val="0"/>
              </a:spcBef>
              <a:spcAft>
                <a:spcPts val="0"/>
              </a:spcAft>
              <a:buClr>
                <a:srgbClr val="434343"/>
              </a:buClr>
              <a:buSzPts val="2000"/>
              <a:buFont typeface="Raleway"/>
              <a:buChar char="○"/>
            </a:pPr>
            <a:r>
              <a:rPr lang="en-US" sz="2000">
                <a:solidFill>
                  <a:srgbClr val="434343"/>
                </a:solidFill>
                <a:latin typeface="Raleway"/>
                <a:ea typeface="Raleway"/>
                <a:cs typeface="Raleway"/>
                <a:sym typeface="Raleway"/>
              </a:rPr>
              <a:t>What was the bias?</a:t>
            </a:r>
            <a:endParaRPr sz="2000">
              <a:solidFill>
                <a:srgbClr val="434343"/>
              </a:solidFill>
              <a:latin typeface="Raleway"/>
              <a:ea typeface="Raleway"/>
              <a:cs typeface="Raleway"/>
              <a:sym typeface="Raleway"/>
            </a:endParaRPr>
          </a:p>
          <a:p>
            <a:pPr indent="-355600" lvl="1" marL="914400" marR="0" rtl="0" algn="l">
              <a:lnSpc>
                <a:spcPct val="115000"/>
              </a:lnSpc>
              <a:spcBef>
                <a:spcPts val="0"/>
              </a:spcBef>
              <a:spcAft>
                <a:spcPts val="0"/>
              </a:spcAft>
              <a:buClr>
                <a:srgbClr val="434343"/>
              </a:buClr>
              <a:buSzPts val="2000"/>
              <a:buFont typeface="Raleway"/>
              <a:buChar char="○"/>
            </a:pPr>
            <a:r>
              <a:rPr lang="en-US" sz="2000">
                <a:solidFill>
                  <a:srgbClr val="434343"/>
                </a:solidFill>
                <a:latin typeface="Raleway"/>
                <a:ea typeface="Raleway"/>
                <a:cs typeface="Raleway"/>
                <a:sym typeface="Raleway"/>
              </a:rPr>
              <a:t>How did it impact those around you?</a:t>
            </a:r>
            <a:endParaRPr sz="2000">
              <a:solidFill>
                <a:srgbClr val="434343"/>
              </a:solidFill>
              <a:latin typeface="Raleway"/>
              <a:ea typeface="Raleway"/>
              <a:cs typeface="Raleway"/>
              <a:sym typeface="Raleway"/>
            </a:endParaRPr>
          </a:p>
          <a:p>
            <a:pPr indent="-381000" lvl="1" marL="914400" marR="0" rtl="0" algn="l">
              <a:lnSpc>
                <a:spcPct val="115000"/>
              </a:lnSpc>
              <a:spcBef>
                <a:spcPts val="0"/>
              </a:spcBef>
              <a:spcAft>
                <a:spcPts val="0"/>
              </a:spcAft>
              <a:buClr>
                <a:srgbClr val="434343"/>
              </a:buClr>
              <a:buSzPts val="2400"/>
              <a:buFont typeface="Raleway"/>
              <a:buChar char="○"/>
            </a:pPr>
            <a:r>
              <a:rPr lang="en-US" sz="2000">
                <a:solidFill>
                  <a:srgbClr val="434343"/>
                </a:solidFill>
                <a:latin typeface="Raleway"/>
                <a:ea typeface="Raleway"/>
                <a:cs typeface="Raleway"/>
                <a:sym typeface="Raleway"/>
              </a:rPr>
              <a:t>How did you change that bias?</a:t>
            </a:r>
            <a:br>
              <a:rPr lang="en-US">
                <a:solidFill>
                  <a:srgbClr val="434343"/>
                </a:solidFill>
                <a:latin typeface="Raleway"/>
                <a:ea typeface="Raleway"/>
                <a:cs typeface="Raleway"/>
                <a:sym typeface="Raleway"/>
              </a:rPr>
            </a:br>
            <a:br>
              <a:rPr lang="en-US">
                <a:solidFill>
                  <a:srgbClr val="434343"/>
                </a:solidFill>
                <a:latin typeface="Raleway"/>
                <a:ea typeface="Raleway"/>
                <a:cs typeface="Raleway"/>
                <a:sym typeface="Raleway"/>
              </a:rPr>
            </a:br>
            <a:endParaRPr>
              <a:solidFill>
                <a:srgbClr val="434343"/>
              </a:solidFill>
              <a:latin typeface="Raleway"/>
              <a:ea typeface="Raleway"/>
              <a:cs typeface="Raleway"/>
              <a:sym typeface="Raleway"/>
            </a:endParaRPr>
          </a:p>
        </p:txBody>
      </p:sp>
      <p:pic>
        <p:nvPicPr>
          <p:cNvPr id="234" name="Google Shape;234;p35"/>
          <p:cNvPicPr preferRelativeResize="0"/>
          <p:nvPr/>
        </p:nvPicPr>
        <p:blipFill>
          <a:blip r:embed="rId3">
            <a:alphaModFix/>
          </a:blip>
          <a:stretch>
            <a:fillRect/>
          </a:stretch>
        </p:blipFill>
        <p:spPr>
          <a:xfrm>
            <a:off x="517812" y="4577450"/>
            <a:ext cx="2841239" cy="454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36"/>
          <p:cNvPicPr preferRelativeResize="0"/>
          <p:nvPr/>
        </p:nvPicPr>
        <p:blipFill rotWithShape="1">
          <a:blip r:embed="rId3">
            <a:alphaModFix/>
          </a:blip>
          <a:srcRect b="0" l="0" r="209" t="23195"/>
          <a:stretch/>
        </p:blipFill>
        <p:spPr>
          <a:xfrm>
            <a:off x="1158899" y="584900"/>
            <a:ext cx="5185200" cy="1815000"/>
          </a:xfrm>
          <a:prstGeom prst="rect">
            <a:avLst/>
          </a:prstGeom>
          <a:noFill/>
          <a:ln>
            <a:noFill/>
          </a:ln>
        </p:spPr>
      </p:pic>
      <p:pic>
        <p:nvPicPr>
          <p:cNvPr id="240" name="Google Shape;240;p36"/>
          <p:cNvPicPr preferRelativeResize="0"/>
          <p:nvPr/>
        </p:nvPicPr>
        <p:blipFill rotWithShape="1">
          <a:blip r:embed="rId4">
            <a:alphaModFix/>
          </a:blip>
          <a:srcRect b="0" l="0" r="665" t="6059"/>
          <a:stretch/>
        </p:blipFill>
        <p:spPr>
          <a:xfrm>
            <a:off x="1156975" y="2722637"/>
            <a:ext cx="5185369" cy="1835938"/>
          </a:xfrm>
          <a:prstGeom prst="rect">
            <a:avLst/>
          </a:prstGeom>
          <a:noFill/>
          <a:ln>
            <a:noFill/>
          </a:ln>
        </p:spPr>
      </p:pic>
      <p:sp>
        <p:nvSpPr>
          <p:cNvPr id="241" name="Google Shape;241;p36"/>
          <p:cNvSpPr/>
          <p:nvPr/>
        </p:nvSpPr>
        <p:spPr>
          <a:xfrm>
            <a:off x="1156975" y="2391889"/>
            <a:ext cx="5185200" cy="330900"/>
          </a:xfrm>
          <a:prstGeom prst="rect">
            <a:avLst/>
          </a:prstGeom>
          <a:solidFill>
            <a:srgbClr val="B9D1E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7"/>
          <p:cNvPicPr preferRelativeResize="0"/>
          <p:nvPr/>
        </p:nvPicPr>
        <p:blipFill rotWithShape="1">
          <a:blip r:embed="rId3">
            <a:alphaModFix/>
          </a:blip>
          <a:srcRect b="0" l="0" r="0" t="0"/>
          <a:stretch/>
        </p:blipFill>
        <p:spPr>
          <a:xfrm>
            <a:off x="1572000" y="537900"/>
            <a:ext cx="4274700" cy="4067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38"/>
          <p:cNvPicPr preferRelativeResize="0"/>
          <p:nvPr/>
        </p:nvPicPr>
        <p:blipFill rotWithShape="1">
          <a:blip r:embed="rId3">
            <a:alphaModFix/>
          </a:blip>
          <a:srcRect b="0" l="0" r="0" t="0"/>
          <a:stretch/>
        </p:blipFill>
        <p:spPr>
          <a:xfrm>
            <a:off x="1660025" y="575250"/>
            <a:ext cx="4200900" cy="3993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39"/>
          <p:cNvPicPr preferRelativeResize="0"/>
          <p:nvPr/>
        </p:nvPicPr>
        <p:blipFill rotWithShape="1">
          <a:blip r:embed="rId3">
            <a:alphaModFix/>
          </a:blip>
          <a:srcRect b="0" l="0" r="0" t="0"/>
          <a:stretch/>
        </p:blipFill>
        <p:spPr>
          <a:xfrm>
            <a:off x="1726225" y="702297"/>
            <a:ext cx="3933300" cy="3738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40"/>
          <p:cNvPicPr preferRelativeResize="0"/>
          <p:nvPr/>
        </p:nvPicPr>
        <p:blipFill rotWithShape="1">
          <a:blip r:embed="rId3">
            <a:alphaModFix/>
          </a:blip>
          <a:srcRect b="0" l="0" r="0" t="0"/>
          <a:stretch/>
        </p:blipFill>
        <p:spPr>
          <a:xfrm>
            <a:off x="1438475" y="499799"/>
            <a:ext cx="4359600" cy="4143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1"/>
          <p:cNvSpPr txBox="1"/>
          <p:nvPr/>
        </p:nvSpPr>
        <p:spPr>
          <a:xfrm>
            <a:off x="423600" y="448525"/>
            <a:ext cx="6649800" cy="75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solidFill>
                  <a:srgbClr val="674EA7"/>
                </a:solidFill>
                <a:latin typeface="Raleway"/>
                <a:ea typeface="Raleway"/>
                <a:cs typeface="Raleway"/>
                <a:sym typeface="Raleway"/>
              </a:rPr>
              <a:t>Being Comfortable in the </a:t>
            </a:r>
            <a:r>
              <a:rPr b="1" lang="en-US" sz="3000">
                <a:solidFill>
                  <a:srgbClr val="674EA7"/>
                </a:solidFill>
                <a:latin typeface="Raleway"/>
                <a:ea typeface="Raleway"/>
                <a:cs typeface="Raleway"/>
                <a:sym typeface="Raleway"/>
              </a:rPr>
              <a:t>Uncomfortable</a:t>
            </a:r>
            <a:endParaRPr b="1" sz="3000">
              <a:solidFill>
                <a:srgbClr val="674EA7"/>
              </a:solidFill>
              <a:latin typeface="Raleway"/>
              <a:ea typeface="Raleway"/>
              <a:cs typeface="Raleway"/>
              <a:sym typeface="Raleway"/>
            </a:endParaRPr>
          </a:p>
        </p:txBody>
      </p:sp>
      <p:sp>
        <p:nvSpPr>
          <p:cNvPr id="267" name="Google Shape;267;p41"/>
          <p:cNvSpPr txBox="1"/>
          <p:nvPr/>
        </p:nvSpPr>
        <p:spPr>
          <a:xfrm>
            <a:off x="423600" y="1249999"/>
            <a:ext cx="6649800" cy="29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rgbClr val="674EA7"/>
              </a:solidFill>
            </a:endParaRPr>
          </a:p>
          <a:p>
            <a:pPr indent="-317500" lvl="0" marL="457200" rtl="0" algn="l">
              <a:spcBef>
                <a:spcPts val="0"/>
              </a:spcBef>
              <a:spcAft>
                <a:spcPts val="0"/>
              </a:spcAft>
              <a:buClr>
                <a:srgbClr val="434343"/>
              </a:buClr>
              <a:buSzPts val="1400"/>
              <a:buFont typeface="Raleway"/>
              <a:buChar char="●"/>
            </a:pPr>
            <a:r>
              <a:rPr b="1" lang="en-US">
                <a:solidFill>
                  <a:srgbClr val="434343"/>
                </a:solidFill>
                <a:latin typeface="Raleway"/>
                <a:ea typeface="Raleway"/>
                <a:cs typeface="Raleway"/>
                <a:sym typeface="Raleway"/>
              </a:rPr>
              <a:t>Impossible Knowledge</a:t>
            </a:r>
            <a:endParaRPr b="1">
              <a:solidFill>
                <a:srgbClr val="434343"/>
              </a:solidFill>
              <a:latin typeface="Raleway"/>
              <a:ea typeface="Raleway"/>
              <a:cs typeface="Raleway"/>
              <a:sym typeface="Raleway"/>
            </a:endParaRPr>
          </a:p>
          <a:p>
            <a:pPr indent="0" lvl="0" marL="457200" rtl="0" algn="l">
              <a:lnSpc>
                <a:spcPct val="115000"/>
              </a:lnSpc>
              <a:spcBef>
                <a:spcPts val="0"/>
              </a:spcBef>
              <a:spcAft>
                <a:spcPts val="0"/>
              </a:spcAft>
              <a:buNone/>
            </a:pPr>
            <a:r>
              <a:rPr lang="en-US">
                <a:solidFill>
                  <a:srgbClr val="434343"/>
                </a:solidFill>
                <a:latin typeface="Raleway"/>
                <a:ea typeface="Raleway"/>
                <a:cs typeface="Raleway"/>
                <a:sym typeface="Raleway"/>
              </a:rPr>
              <a:t>“ [Impossible Knowledge is] knowledge that is beyond our grasp because of the limits of our language and our lived experience. It is about what happens when we allow ourselves to be in places with the unknown, to recognize our limitations, and to take the time to really listen to people who are not just like us, whoever we may be at that particular moment” (Haig-Brown, 2003, 415-416).</a:t>
            </a:r>
            <a:endParaRPr>
              <a:solidFill>
                <a:srgbClr val="434343"/>
              </a:solidFill>
              <a:latin typeface="Raleway"/>
              <a:ea typeface="Raleway"/>
              <a:cs typeface="Raleway"/>
              <a:sym typeface="Raleway"/>
            </a:endParaRPr>
          </a:p>
          <a:p>
            <a:pPr indent="0" lvl="0" marL="0" rtl="0" algn="l">
              <a:lnSpc>
                <a:spcPct val="115000"/>
              </a:lnSpc>
              <a:spcBef>
                <a:spcPts val="0"/>
              </a:spcBef>
              <a:spcAft>
                <a:spcPts val="0"/>
              </a:spcAft>
              <a:buNone/>
            </a:pPr>
            <a:r>
              <a:t/>
            </a:r>
            <a:endParaRPr>
              <a:solidFill>
                <a:srgbClr val="434343"/>
              </a:solidFill>
              <a:latin typeface="Raleway"/>
              <a:ea typeface="Raleway"/>
              <a:cs typeface="Raleway"/>
              <a:sym typeface="Raleway"/>
            </a:endParaRPr>
          </a:p>
          <a:p>
            <a:pPr indent="0" lvl="0" marL="0" rtl="0" algn="l">
              <a:spcBef>
                <a:spcPts val="0"/>
              </a:spcBef>
              <a:spcAft>
                <a:spcPts val="0"/>
              </a:spcAft>
              <a:buNone/>
            </a:pPr>
            <a:r>
              <a:t/>
            </a:r>
            <a:endParaRPr sz="1600">
              <a:solidFill>
                <a:srgbClr val="FFFFFF"/>
              </a:solidFill>
            </a:endParaRPr>
          </a:p>
        </p:txBody>
      </p:sp>
      <p:pic>
        <p:nvPicPr>
          <p:cNvPr id="268" name="Google Shape;268;p41"/>
          <p:cNvPicPr preferRelativeResize="0"/>
          <p:nvPr/>
        </p:nvPicPr>
        <p:blipFill>
          <a:blip r:embed="rId3">
            <a:alphaModFix/>
          </a:blip>
          <a:stretch>
            <a:fillRect/>
          </a:stretch>
        </p:blipFill>
        <p:spPr>
          <a:xfrm>
            <a:off x="517812" y="4577450"/>
            <a:ext cx="2841239" cy="454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42"/>
          <p:cNvPicPr preferRelativeResize="0"/>
          <p:nvPr/>
        </p:nvPicPr>
        <p:blipFill>
          <a:blip r:embed="rId3">
            <a:alphaModFix/>
          </a:blip>
          <a:stretch>
            <a:fillRect/>
          </a:stretch>
        </p:blipFill>
        <p:spPr>
          <a:xfrm>
            <a:off x="517812" y="4577450"/>
            <a:ext cx="2841239" cy="454600"/>
          </a:xfrm>
          <a:prstGeom prst="rect">
            <a:avLst/>
          </a:prstGeom>
          <a:noFill/>
          <a:ln>
            <a:noFill/>
          </a:ln>
        </p:spPr>
      </p:pic>
      <p:pic>
        <p:nvPicPr>
          <p:cNvPr id="274" name="Google Shape;274;p42"/>
          <p:cNvPicPr preferRelativeResize="0"/>
          <p:nvPr/>
        </p:nvPicPr>
        <p:blipFill>
          <a:blip r:embed="rId4">
            <a:alphaModFix/>
          </a:blip>
          <a:stretch>
            <a:fillRect/>
          </a:stretch>
        </p:blipFill>
        <p:spPr>
          <a:xfrm>
            <a:off x="576200" y="1012068"/>
            <a:ext cx="6265176" cy="311937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4"/>
          <p:cNvSpPr txBox="1"/>
          <p:nvPr/>
        </p:nvSpPr>
        <p:spPr>
          <a:xfrm>
            <a:off x="603650" y="726875"/>
            <a:ext cx="5621400" cy="359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400">
                <a:solidFill>
                  <a:srgbClr val="514DAA"/>
                </a:solidFill>
                <a:latin typeface="Raleway"/>
                <a:ea typeface="Raleway"/>
                <a:cs typeface="Raleway"/>
                <a:sym typeface="Raleway"/>
              </a:rPr>
              <a:t>Andrea Hernández</a:t>
            </a:r>
            <a:endParaRPr sz="2400">
              <a:solidFill>
                <a:srgbClr val="514DAA"/>
              </a:solidFill>
              <a:latin typeface="Raleway"/>
              <a:ea typeface="Raleway"/>
              <a:cs typeface="Raleway"/>
              <a:sym typeface="Raleway"/>
            </a:endParaRPr>
          </a:p>
          <a:p>
            <a:pPr indent="0" lvl="0" marL="0" rtl="0" algn="l">
              <a:lnSpc>
                <a:spcPct val="115000"/>
              </a:lnSpc>
              <a:spcBef>
                <a:spcPts val="0"/>
              </a:spcBef>
              <a:spcAft>
                <a:spcPts val="0"/>
              </a:spcAft>
              <a:buNone/>
            </a:pPr>
            <a:r>
              <a:rPr lang="en-US" sz="2400">
                <a:latin typeface="Raleway"/>
                <a:ea typeface="Raleway"/>
                <a:cs typeface="Raleway"/>
                <a:sym typeface="Raleway"/>
              </a:rPr>
              <a:t>Coordinator,</a:t>
            </a:r>
            <a:endParaRPr sz="2400">
              <a:latin typeface="Raleway"/>
              <a:ea typeface="Raleway"/>
              <a:cs typeface="Raleway"/>
              <a:sym typeface="Raleway"/>
            </a:endParaRPr>
          </a:p>
          <a:p>
            <a:pPr indent="0" lvl="0" marL="0" rtl="0" algn="l">
              <a:lnSpc>
                <a:spcPct val="115000"/>
              </a:lnSpc>
              <a:spcBef>
                <a:spcPts val="0"/>
              </a:spcBef>
              <a:spcAft>
                <a:spcPts val="0"/>
              </a:spcAft>
              <a:buNone/>
            </a:pPr>
            <a:r>
              <a:rPr lang="en-US" sz="2400">
                <a:latin typeface="Raleway"/>
                <a:ea typeface="Raleway"/>
                <a:cs typeface="Raleway"/>
                <a:sym typeface="Raleway"/>
              </a:rPr>
              <a:t>Diversity &amp; Inclusive Programs </a:t>
            </a:r>
            <a:endParaRPr sz="2400">
              <a:latin typeface="Raleway"/>
              <a:ea typeface="Raleway"/>
              <a:cs typeface="Raleway"/>
              <a:sym typeface="Raleway"/>
            </a:endParaRPr>
          </a:p>
          <a:p>
            <a:pPr indent="0" lvl="0" marL="0" rtl="0" algn="l">
              <a:lnSpc>
                <a:spcPct val="115000"/>
              </a:lnSpc>
              <a:spcBef>
                <a:spcPts val="0"/>
              </a:spcBef>
              <a:spcAft>
                <a:spcPts val="0"/>
              </a:spcAft>
              <a:buNone/>
            </a:pPr>
            <a:r>
              <a:t/>
            </a:r>
            <a:endParaRPr sz="2400">
              <a:latin typeface="Raleway"/>
              <a:ea typeface="Raleway"/>
              <a:cs typeface="Raleway"/>
              <a:sym typeface="Raleway"/>
            </a:endParaRPr>
          </a:p>
          <a:p>
            <a:pPr indent="0" lvl="0" marL="0" rtl="0" algn="l">
              <a:lnSpc>
                <a:spcPct val="115000"/>
              </a:lnSpc>
              <a:spcBef>
                <a:spcPts val="0"/>
              </a:spcBef>
              <a:spcAft>
                <a:spcPts val="0"/>
              </a:spcAft>
              <a:buNone/>
            </a:pPr>
            <a:r>
              <a:rPr lang="en-US" sz="2400">
                <a:latin typeface="Raleway"/>
                <a:ea typeface="Raleway"/>
                <a:cs typeface="Raleway"/>
                <a:sym typeface="Raleway"/>
              </a:rPr>
              <a:t>andreahernandez2@weber.edu</a:t>
            </a:r>
            <a:endParaRPr sz="2400">
              <a:latin typeface="Raleway"/>
              <a:ea typeface="Raleway"/>
              <a:cs typeface="Raleway"/>
              <a:sym typeface="Raleway"/>
            </a:endParaRPr>
          </a:p>
          <a:p>
            <a:pPr indent="0" lvl="0" marL="0" rtl="0" algn="l">
              <a:lnSpc>
                <a:spcPct val="115000"/>
              </a:lnSpc>
              <a:spcBef>
                <a:spcPts val="0"/>
              </a:spcBef>
              <a:spcAft>
                <a:spcPts val="0"/>
              </a:spcAft>
              <a:buNone/>
            </a:pPr>
            <a:r>
              <a:rPr lang="en-US" sz="2400">
                <a:latin typeface="Raleway"/>
                <a:ea typeface="Raleway"/>
                <a:cs typeface="Raleway"/>
                <a:sym typeface="Raleway"/>
              </a:rPr>
              <a:t>801-626-6957</a:t>
            </a:r>
            <a:endParaRPr sz="2400">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3470"/>
        </a:solidFill>
      </p:bgPr>
    </p:bg>
    <p:spTree>
      <p:nvGrpSpPr>
        <p:cNvPr id="180" name="Shape 180"/>
        <p:cNvGrpSpPr/>
        <p:nvPr/>
      </p:nvGrpSpPr>
      <p:grpSpPr>
        <a:xfrm>
          <a:off x="0" y="0"/>
          <a:ext cx="0" cy="0"/>
          <a:chOff x="0" y="0"/>
          <a:chExt cx="0" cy="0"/>
        </a:xfrm>
      </p:grpSpPr>
      <p:sp>
        <p:nvSpPr>
          <p:cNvPr id="181" name="Google Shape;181;p27"/>
          <p:cNvSpPr txBox="1"/>
          <p:nvPr>
            <p:ph type="ctrTitle"/>
          </p:nvPr>
        </p:nvSpPr>
        <p:spPr>
          <a:xfrm>
            <a:off x="726900" y="773425"/>
            <a:ext cx="6228600" cy="1906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lt1"/>
              </a:buClr>
              <a:buFont typeface="Trebuchet MS"/>
              <a:buNone/>
            </a:pPr>
            <a:r>
              <a:rPr lang="en-US">
                <a:solidFill>
                  <a:schemeClr val="lt1"/>
                </a:solidFill>
              </a:rPr>
              <a:t>Unconscious</a:t>
            </a:r>
            <a:r>
              <a:rPr lang="en-US">
                <a:solidFill>
                  <a:schemeClr val="lt1"/>
                </a:solidFill>
              </a:rPr>
              <a:t> Bias and Populations within the WSU Community</a:t>
            </a:r>
            <a:endParaRPr b="0" i="0" sz="4050" u="none" cap="none" strike="noStrike">
              <a:solidFill>
                <a:schemeClr val="lt1"/>
              </a:solidFill>
              <a:latin typeface="Trebuchet MS"/>
              <a:ea typeface="Trebuchet MS"/>
              <a:cs typeface="Trebuchet MS"/>
              <a:sym typeface="Trebuchet MS"/>
            </a:endParaRPr>
          </a:p>
        </p:txBody>
      </p:sp>
      <p:sp>
        <p:nvSpPr>
          <p:cNvPr id="182" name="Google Shape;182;p27"/>
          <p:cNvSpPr txBox="1"/>
          <p:nvPr>
            <p:ph idx="1" type="subTitle"/>
          </p:nvPr>
        </p:nvSpPr>
        <p:spPr>
          <a:xfrm>
            <a:off x="726900" y="2680225"/>
            <a:ext cx="6228600" cy="822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accent1"/>
              </a:buClr>
              <a:buFont typeface="Noto Sans Symbols"/>
              <a:buNone/>
            </a:pPr>
            <a:r>
              <a:rPr lang="en-US" sz="2000"/>
              <a:t>Diversity &amp; Inclusive Programs</a:t>
            </a:r>
            <a:endParaRPr sz="2000"/>
          </a:p>
          <a:p>
            <a:pPr indent="0" lvl="0" marL="0" marR="0" rtl="0" algn="l">
              <a:spcBef>
                <a:spcPts val="0"/>
              </a:spcBef>
              <a:spcAft>
                <a:spcPts val="0"/>
              </a:spcAft>
              <a:buClr>
                <a:schemeClr val="accent1"/>
              </a:buClr>
              <a:buFont typeface="Noto Sans Symbols"/>
              <a:buNone/>
            </a:pPr>
            <a:r>
              <a:rPr lang="en-US" sz="2000"/>
              <a:t>9/30/2020- WSUSA Training</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8"/>
          <p:cNvPicPr preferRelativeResize="0"/>
          <p:nvPr/>
        </p:nvPicPr>
        <p:blipFill>
          <a:blip r:embed="rId3">
            <a:alphaModFix/>
          </a:blip>
          <a:stretch>
            <a:fillRect/>
          </a:stretch>
        </p:blipFill>
        <p:spPr>
          <a:xfrm>
            <a:off x="517812" y="4577450"/>
            <a:ext cx="2841239" cy="454600"/>
          </a:xfrm>
          <a:prstGeom prst="rect">
            <a:avLst/>
          </a:prstGeom>
          <a:noFill/>
          <a:ln>
            <a:noFill/>
          </a:ln>
        </p:spPr>
      </p:pic>
      <p:sp>
        <p:nvSpPr>
          <p:cNvPr id="188" name="Google Shape;188;p28"/>
          <p:cNvSpPr txBox="1"/>
          <p:nvPr/>
        </p:nvSpPr>
        <p:spPr>
          <a:xfrm>
            <a:off x="3439725" y="1607513"/>
            <a:ext cx="4128600" cy="27549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Background</a:t>
            </a:r>
            <a:endParaRPr>
              <a:solidFill>
                <a:srgbClr val="434343"/>
              </a:solidFill>
              <a:latin typeface="Raleway"/>
              <a:ea typeface="Raleway"/>
              <a:cs typeface="Raleway"/>
              <a:sym typeface="Raleway"/>
            </a:endParaRPr>
          </a:p>
          <a:p>
            <a:pPr indent="-317500" lvl="1" marL="9144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Position on Campus</a:t>
            </a:r>
            <a:endParaRPr>
              <a:solidFill>
                <a:srgbClr val="434343"/>
              </a:solidFill>
              <a:latin typeface="Raleway"/>
              <a:ea typeface="Raleway"/>
              <a:cs typeface="Raleway"/>
              <a:sym typeface="Raleway"/>
            </a:endParaRPr>
          </a:p>
          <a:p>
            <a:pPr indent="-317500" lvl="1" marL="9144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Oxnard, CA</a:t>
            </a:r>
            <a:endParaRPr>
              <a:solidFill>
                <a:srgbClr val="434343"/>
              </a:solidFill>
              <a:latin typeface="Raleway"/>
              <a:ea typeface="Raleway"/>
              <a:cs typeface="Raleway"/>
              <a:sym typeface="Raleway"/>
            </a:endParaRPr>
          </a:p>
          <a:p>
            <a:pPr indent="-317500" lvl="2" marL="13716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Community</a:t>
            </a:r>
            <a:endParaRPr>
              <a:solidFill>
                <a:srgbClr val="434343"/>
              </a:solidFill>
              <a:latin typeface="Raleway"/>
              <a:ea typeface="Raleway"/>
              <a:cs typeface="Raleway"/>
              <a:sym typeface="Raleway"/>
            </a:endParaRPr>
          </a:p>
          <a:p>
            <a:pPr indent="-317500" lvl="1" marL="9144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California State University, Chico</a:t>
            </a:r>
            <a:endParaRPr>
              <a:solidFill>
                <a:srgbClr val="434343"/>
              </a:solidFill>
              <a:latin typeface="Raleway"/>
              <a:ea typeface="Raleway"/>
              <a:cs typeface="Raleway"/>
              <a:sym typeface="Raleway"/>
            </a:endParaRPr>
          </a:p>
          <a:p>
            <a:pPr indent="-317500" lvl="2" marL="13716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Student Worker</a:t>
            </a:r>
            <a:endParaRPr>
              <a:solidFill>
                <a:srgbClr val="434343"/>
              </a:solidFill>
              <a:latin typeface="Raleway"/>
              <a:ea typeface="Raleway"/>
              <a:cs typeface="Raleway"/>
              <a:sym typeface="Raleway"/>
            </a:endParaRPr>
          </a:p>
          <a:p>
            <a:pPr indent="-317500" lvl="2" marL="13716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Peer Advisor</a:t>
            </a:r>
            <a:endParaRPr>
              <a:solidFill>
                <a:srgbClr val="434343"/>
              </a:solidFill>
              <a:latin typeface="Raleway"/>
              <a:ea typeface="Raleway"/>
              <a:cs typeface="Raleway"/>
              <a:sym typeface="Raleway"/>
            </a:endParaRPr>
          </a:p>
          <a:p>
            <a:pPr indent="-317500" lvl="2" marL="13716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Community</a:t>
            </a:r>
            <a:endParaRPr>
              <a:solidFill>
                <a:srgbClr val="434343"/>
              </a:solidFill>
              <a:latin typeface="Raleway"/>
              <a:ea typeface="Raleway"/>
              <a:cs typeface="Raleway"/>
              <a:sym typeface="Raleway"/>
            </a:endParaRPr>
          </a:p>
          <a:p>
            <a:pPr indent="-317500" lvl="1" marL="9144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Ogden, UT</a:t>
            </a:r>
            <a:endParaRPr>
              <a:solidFill>
                <a:srgbClr val="434343"/>
              </a:solidFill>
              <a:latin typeface="Raleway"/>
              <a:ea typeface="Raleway"/>
              <a:cs typeface="Raleway"/>
              <a:sym typeface="Raleway"/>
            </a:endParaRPr>
          </a:p>
          <a:p>
            <a:pPr indent="-317500" lvl="2" marL="13716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Community</a:t>
            </a:r>
            <a:endParaRPr>
              <a:solidFill>
                <a:srgbClr val="434343"/>
              </a:solidFill>
              <a:latin typeface="Raleway"/>
              <a:ea typeface="Raleway"/>
              <a:cs typeface="Raleway"/>
              <a:sym typeface="Raleway"/>
            </a:endParaRPr>
          </a:p>
          <a:p>
            <a:pPr indent="0" lvl="0" marL="0" rtl="0" algn="l">
              <a:spcBef>
                <a:spcPts val="0"/>
              </a:spcBef>
              <a:spcAft>
                <a:spcPts val="0"/>
              </a:spcAft>
              <a:buNone/>
            </a:pPr>
            <a:r>
              <a:t/>
            </a:r>
            <a:endParaRPr>
              <a:solidFill>
                <a:srgbClr val="434343"/>
              </a:solidFill>
              <a:latin typeface="Raleway"/>
              <a:ea typeface="Raleway"/>
              <a:cs typeface="Raleway"/>
              <a:sym typeface="Raleway"/>
            </a:endParaRPr>
          </a:p>
          <a:p>
            <a:pPr indent="0" lvl="0" marL="457200" marR="0" rtl="0" algn="l">
              <a:lnSpc>
                <a:spcPct val="100000"/>
              </a:lnSpc>
              <a:spcBef>
                <a:spcPts val="0"/>
              </a:spcBef>
              <a:spcAft>
                <a:spcPts val="0"/>
              </a:spcAft>
              <a:buNone/>
            </a:pPr>
            <a:r>
              <a:t/>
            </a:r>
            <a:endParaRPr>
              <a:solidFill>
                <a:srgbClr val="434343"/>
              </a:solidFill>
              <a:latin typeface="Raleway"/>
              <a:ea typeface="Raleway"/>
              <a:cs typeface="Raleway"/>
              <a:sym typeface="Raleway"/>
            </a:endParaRPr>
          </a:p>
        </p:txBody>
      </p:sp>
      <p:sp>
        <p:nvSpPr>
          <p:cNvPr id="189" name="Google Shape;189;p28"/>
          <p:cNvSpPr txBox="1"/>
          <p:nvPr/>
        </p:nvSpPr>
        <p:spPr>
          <a:xfrm>
            <a:off x="3439725" y="716525"/>
            <a:ext cx="3982200" cy="89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600">
                <a:solidFill>
                  <a:srgbClr val="514DAA"/>
                </a:solidFill>
                <a:latin typeface="Raleway"/>
                <a:ea typeface="Raleway"/>
                <a:cs typeface="Raleway"/>
                <a:sym typeface="Raleway"/>
              </a:rPr>
              <a:t>Who am I? Why is this work important to me?</a:t>
            </a:r>
            <a:endParaRPr b="1" sz="2600">
              <a:solidFill>
                <a:srgbClr val="514DAA"/>
              </a:solidFill>
              <a:latin typeface="Raleway"/>
              <a:ea typeface="Raleway"/>
              <a:cs typeface="Raleway"/>
              <a:sym typeface="Raleway"/>
            </a:endParaRPr>
          </a:p>
        </p:txBody>
      </p:sp>
      <p:pic>
        <p:nvPicPr>
          <p:cNvPr id="190" name="Google Shape;190;p28"/>
          <p:cNvPicPr preferRelativeResize="0"/>
          <p:nvPr/>
        </p:nvPicPr>
        <p:blipFill rotWithShape="1">
          <a:blip r:embed="rId4">
            <a:alphaModFix/>
          </a:blip>
          <a:srcRect b="0" l="5470" r="10105" t="0"/>
          <a:stretch/>
        </p:blipFill>
        <p:spPr>
          <a:xfrm>
            <a:off x="393588" y="1188025"/>
            <a:ext cx="3089674" cy="24392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nvSpPr>
        <p:spPr>
          <a:xfrm>
            <a:off x="1626650" y="299426"/>
            <a:ext cx="4735500" cy="696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US" sz="3600">
                <a:solidFill>
                  <a:srgbClr val="514DAA"/>
                </a:solidFill>
                <a:latin typeface="Raleway"/>
                <a:ea typeface="Raleway"/>
                <a:cs typeface="Raleway"/>
                <a:sym typeface="Raleway"/>
              </a:rPr>
              <a:t>Purpose</a:t>
            </a:r>
            <a:endParaRPr b="1" sz="3600">
              <a:solidFill>
                <a:srgbClr val="514DAA"/>
              </a:solidFill>
              <a:latin typeface="Raleway"/>
              <a:ea typeface="Raleway"/>
              <a:cs typeface="Raleway"/>
              <a:sym typeface="Raleway"/>
            </a:endParaRPr>
          </a:p>
        </p:txBody>
      </p:sp>
      <p:sp>
        <p:nvSpPr>
          <p:cNvPr id="196" name="Google Shape;196;p29"/>
          <p:cNvSpPr txBox="1"/>
          <p:nvPr/>
        </p:nvSpPr>
        <p:spPr>
          <a:xfrm>
            <a:off x="230550" y="1159200"/>
            <a:ext cx="7223700" cy="31821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750"/>
              </a:spcBef>
              <a:spcAft>
                <a:spcPts val="0"/>
              </a:spcAft>
              <a:buClr>
                <a:srgbClr val="434343"/>
              </a:buClr>
              <a:buSzPts val="2200"/>
              <a:buFont typeface="Raleway"/>
              <a:buChar char="●"/>
            </a:pPr>
            <a:r>
              <a:rPr lang="en-US" sz="2200">
                <a:solidFill>
                  <a:srgbClr val="434343"/>
                </a:solidFill>
                <a:latin typeface="Raleway"/>
                <a:ea typeface="Raleway"/>
                <a:cs typeface="Raleway"/>
                <a:sym typeface="Raleway"/>
              </a:rPr>
              <a:t>Discuss what Unconscious Bias is</a:t>
            </a:r>
            <a:endParaRPr sz="2200">
              <a:solidFill>
                <a:srgbClr val="434343"/>
              </a:solidFill>
              <a:latin typeface="Raleway"/>
              <a:ea typeface="Raleway"/>
              <a:cs typeface="Raleway"/>
              <a:sym typeface="Raleway"/>
            </a:endParaRPr>
          </a:p>
          <a:p>
            <a:pPr indent="-368300" lvl="0" marL="457200" rtl="0" algn="l">
              <a:lnSpc>
                <a:spcPct val="115000"/>
              </a:lnSpc>
              <a:spcBef>
                <a:spcPts val="0"/>
              </a:spcBef>
              <a:spcAft>
                <a:spcPts val="0"/>
              </a:spcAft>
              <a:buClr>
                <a:srgbClr val="434343"/>
              </a:buClr>
              <a:buSzPts val="2200"/>
              <a:buFont typeface="Raleway"/>
              <a:buChar char="●"/>
            </a:pPr>
            <a:r>
              <a:rPr lang="en-US" sz="2200">
                <a:solidFill>
                  <a:srgbClr val="434343"/>
                </a:solidFill>
                <a:latin typeface="Raleway"/>
                <a:ea typeface="Raleway"/>
                <a:cs typeface="Raleway"/>
                <a:sym typeface="Raleway"/>
              </a:rPr>
              <a:t>Recognize Unconscious Bias within our interactions</a:t>
            </a:r>
            <a:endParaRPr sz="2200">
              <a:solidFill>
                <a:srgbClr val="434343"/>
              </a:solidFill>
              <a:latin typeface="Raleway"/>
              <a:ea typeface="Raleway"/>
              <a:cs typeface="Raleway"/>
              <a:sym typeface="Raleway"/>
            </a:endParaRPr>
          </a:p>
          <a:p>
            <a:pPr indent="-368300" lvl="0" marL="457200" rtl="0" algn="l">
              <a:lnSpc>
                <a:spcPct val="115000"/>
              </a:lnSpc>
              <a:spcBef>
                <a:spcPts val="0"/>
              </a:spcBef>
              <a:spcAft>
                <a:spcPts val="0"/>
              </a:spcAft>
              <a:buClr>
                <a:srgbClr val="434343"/>
              </a:buClr>
              <a:buSzPts val="2200"/>
              <a:buFont typeface="Raleway"/>
              <a:buChar char="●"/>
            </a:pPr>
            <a:r>
              <a:rPr lang="en-US" sz="2200">
                <a:solidFill>
                  <a:srgbClr val="434343"/>
                </a:solidFill>
                <a:latin typeface="Raleway"/>
                <a:ea typeface="Raleway"/>
                <a:cs typeface="Raleway"/>
                <a:sym typeface="Raleway"/>
              </a:rPr>
              <a:t>Learn how Unconscious Bias impacts the individuals we support</a:t>
            </a:r>
            <a:endParaRPr sz="2200">
              <a:solidFill>
                <a:srgbClr val="434343"/>
              </a:solidFill>
              <a:latin typeface="Raleway"/>
              <a:ea typeface="Raleway"/>
              <a:cs typeface="Raleway"/>
              <a:sym typeface="Raleway"/>
            </a:endParaRPr>
          </a:p>
          <a:p>
            <a:pPr indent="-368300" lvl="0" marL="457200" rtl="0" algn="l">
              <a:lnSpc>
                <a:spcPct val="115000"/>
              </a:lnSpc>
              <a:spcBef>
                <a:spcPts val="0"/>
              </a:spcBef>
              <a:spcAft>
                <a:spcPts val="0"/>
              </a:spcAft>
              <a:buClr>
                <a:srgbClr val="434343"/>
              </a:buClr>
              <a:buSzPts val="2200"/>
              <a:buFont typeface="Raleway"/>
              <a:buChar char="●"/>
            </a:pPr>
            <a:r>
              <a:rPr lang="en-US" sz="2200">
                <a:solidFill>
                  <a:srgbClr val="434343"/>
                </a:solidFill>
                <a:latin typeface="Raleway"/>
                <a:ea typeface="Raleway"/>
                <a:cs typeface="Raleway"/>
                <a:sym typeface="Raleway"/>
              </a:rPr>
              <a:t>Give us tools to confront and change unconscious bias (T.I.D.E)</a:t>
            </a:r>
            <a:endParaRPr sz="2200">
              <a:solidFill>
                <a:srgbClr val="434343"/>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nvSpPr>
        <p:spPr>
          <a:xfrm>
            <a:off x="206100" y="282975"/>
            <a:ext cx="6875400" cy="93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solidFill>
                  <a:srgbClr val="674EA7"/>
                </a:solidFill>
                <a:latin typeface="Raleway"/>
                <a:ea typeface="Raleway"/>
                <a:cs typeface="Raleway"/>
                <a:sym typeface="Raleway"/>
              </a:rPr>
              <a:t>How do </a:t>
            </a:r>
            <a:r>
              <a:rPr b="1" lang="en-US" sz="3000" u="sng">
                <a:solidFill>
                  <a:srgbClr val="674EA7"/>
                </a:solidFill>
                <a:latin typeface="Raleway"/>
                <a:ea typeface="Raleway"/>
                <a:cs typeface="Raleway"/>
                <a:sym typeface="Raleway"/>
              </a:rPr>
              <a:t>WE</a:t>
            </a:r>
            <a:r>
              <a:rPr b="1" lang="en-US" sz="3000">
                <a:solidFill>
                  <a:srgbClr val="674EA7"/>
                </a:solidFill>
                <a:latin typeface="Raleway"/>
                <a:ea typeface="Raleway"/>
                <a:cs typeface="Raleway"/>
                <a:sym typeface="Raleway"/>
              </a:rPr>
              <a:t> </a:t>
            </a:r>
            <a:r>
              <a:rPr b="1" lang="en-US" sz="3000">
                <a:solidFill>
                  <a:srgbClr val="674EA7"/>
                </a:solidFill>
                <a:latin typeface="Raleway"/>
                <a:ea typeface="Raleway"/>
                <a:cs typeface="Raleway"/>
                <a:sym typeface="Raleway"/>
              </a:rPr>
              <a:t>Achieve</a:t>
            </a:r>
            <a:r>
              <a:rPr b="1" lang="en-US" sz="3000">
                <a:solidFill>
                  <a:srgbClr val="674EA7"/>
                </a:solidFill>
                <a:latin typeface="Raleway"/>
                <a:ea typeface="Raleway"/>
                <a:cs typeface="Raleway"/>
                <a:sym typeface="Raleway"/>
              </a:rPr>
              <a:t> </a:t>
            </a:r>
            <a:endParaRPr b="1" sz="3000">
              <a:solidFill>
                <a:srgbClr val="674EA7"/>
              </a:solidFill>
              <a:latin typeface="Raleway"/>
              <a:ea typeface="Raleway"/>
              <a:cs typeface="Raleway"/>
              <a:sym typeface="Raleway"/>
            </a:endParaRPr>
          </a:p>
          <a:p>
            <a:pPr indent="0" lvl="0" marL="0" rtl="0" algn="ctr">
              <a:spcBef>
                <a:spcPts val="0"/>
              </a:spcBef>
              <a:spcAft>
                <a:spcPts val="0"/>
              </a:spcAft>
              <a:buNone/>
            </a:pPr>
            <a:r>
              <a:rPr b="1" lang="en-US" sz="3000">
                <a:solidFill>
                  <a:srgbClr val="674EA7"/>
                </a:solidFill>
                <a:latin typeface="Raleway"/>
                <a:ea typeface="Raleway"/>
                <a:cs typeface="Raleway"/>
                <a:sym typeface="Raleway"/>
              </a:rPr>
              <a:t>Community at WSU?</a:t>
            </a:r>
            <a:endParaRPr b="1" sz="3000">
              <a:solidFill>
                <a:srgbClr val="674EA7"/>
              </a:solidFill>
              <a:latin typeface="Raleway"/>
              <a:ea typeface="Raleway"/>
              <a:cs typeface="Raleway"/>
              <a:sym typeface="Raleway"/>
            </a:endParaRPr>
          </a:p>
        </p:txBody>
      </p:sp>
      <p:sp>
        <p:nvSpPr>
          <p:cNvPr id="202" name="Google Shape;202;p30"/>
          <p:cNvSpPr txBox="1"/>
          <p:nvPr/>
        </p:nvSpPr>
        <p:spPr>
          <a:xfrm>
            <a:off x="206100" y="1222575"/>
            <a:ext cx="7307700" cy="3612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You Are more than your job description</a:t>
            </a:r>
            <a:endParaRPr>
              <a:solidFill>
                <a:srgbClr val="434343"/>
              </a:solidFill>
              <a:latin typeface="Raleway"/>
              <a:ea typeface="Raleway"/>
              <a:cs typeface="Raleway"/>
              <a:sym typeface="Raleway"/>
            </a:endParaRPr>
          </a:p>
          <a:p>
            <a:pPr indent="-317500" lvl="1" marL="9144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Connector</a:t>
            </a:r>
            <a:endParaRPr>
              <a:solidFill>
                <a:srgbClr val="434343"/>
              </a:solidFill>
              <a:latin typeface="Raleway"/>
              <a:ea typeface="Raleway"/>
              <a:cs typeface="Raleway"/>
              <a:sym typeface="Raleway"/>
            </a:endParaRPr>
          </a:p>
          <a:p>
            <a:pPr indent="-317500" lvl="1" marL="9144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Mentor</a:t>
            </a:r>
            <a:endParaRPr>
              <a:solidFill>
                <a:srgbClr val="434343"/>
              </a:solidFill>
              <a:latin typeface="Raleway"/>
              <a:ea typeface="Raleway"/>
              <a:cs typeface="Raleway"/>
              <a:sym typeface="Raleway"/>
            </a:endParaRPr>
          </a:p>
          <a:p>
            <a:pPr indent="-317500" lvl="1" marL="9144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Facilitator</a:t>
            </a:r>
            <a:endParaRPr>
              <a:solidFill>
                <a:srgbClr val="434343"/>
              </a:solidFill>
              <a:latin typeface="Raleway"/>
              <a:ea typeface="Raleway"/>
              <a:cs typeface="Raleway"/>
              <a:sym typeface="Raleway"/>
            </a:endParaRPr>
          </a:p>
          <a:p>
            <a:pPr indent="0" lvl="0" marL="0" marR="0" rtl="0" algn="l">
              <a:lnSpc>
                <a:spcPct val="115000"/>
              </a:lnSpc>
              <a:spcBef>
                <a:spcPts val="0"/>
              </a:spcBef>
              <a:spcAft>
                <a:spcPts val="0"/>
              </a:spcAft>
              <a:buNone/>
            </a:pPr>
            <a:r>
              <a:t/>
            </a:r>
            <a:endParaRPr>
              <a:solidFill>
                <a:srgbClr val="434343"/>
              </a:solidFill>
              <a:latin typeface="Raleway"/>
              <a:ea typeface="Raleway"/>
              <a:cs typeface="Raleway"/>
              <a:sym typeface="Raleway"/>
            </a:endParaRPr>
          </a:p>
          <a:p>
            <a:pPr indent="-317500" lvl="0" marL="4572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You are part of the Bigger Picture</a:t>
            </a:r>
            <a:endParaRPr>
              <a:solidFill>
                <a:srgbClr val="434343"/>
              </a:solidFill>
              <a:latin typeface="Raleway"/>
              <a:ea typeface="Raleway"/>
              <a:cs typeface="Raleway"/>
              <a:sym typeface="Raleway"/>
            </a:endParaRPr>
          </a:p>
          <a:p>
            <a:pPr indent="-317500" lvl="1" marL="9144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WSU Core Values </a:t>
            </a:r>
            <a:endParaRPr>
              <a:solidFill>
                <a:srgbClr val="434343"/>
              </a:solidFill>
              <a:latin typeface="Raleway"/>
              <a:ea typeface="Raleway"/>
              <a:cs typeface="Raleway"/>
              <a:sym typeface="Raleway"/>
            </a:endParaRPr>
          </a:p>
          <a:p>
            <a:pPr indent="-317500" lvl="2" marL="13716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Learning through personalized experiences and shared inquiry</a:t>
            </a:r>
            <a:endParaRPr>
              <a:solidFill>
                <a:srgbClr val="434343"/>
              </a:solidFill>
              <a:latin typeface="Raleway"/>
              <a:ea typeface="Raleway"/>
              <a:cs typeface="Raleway"/>
              <a:sym typeface="Raleway"/>
            </a:endParaRPr>
          </a:p>
          <a:p>
            <a:pPr indent="-317500" lvl="2" marL="13716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Engagement in community</a:t>
            </a:r>
            <a:endParaRPr>
              <a:solidFill>
                <a:srgbClr val="434343"/>
              </a:solidFill>
              <a:latin typeface="Raleway"/>
              <a:ea typeface="Raleway"/>
              <a:cs typeface="Raleway"/>
              <a:sym typeface="Raleway"/>
            </a:endParaRPr>
          </a:p>
          <a:p>
            <a:pPr indent="-317500" lvl="2" marL="13716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Access and opportunity for all</a:t>
            </a:r>
            <a:endParaRPr>
              <a:solidFill>
                <a:srgbClr val="434343"/>
              </a:solidFill>
              <a:latin typeface="Raleway"/>
              <a:ea typeface="Raleway"/>
              <a:cs typeface="Raleway"/>
              <a:sym typeface="Raleway"/>
            </a:endParaRPr>
          </a:p>
          <a:p>
            <a:pPr indent="-317500" lvl="2" marL="13716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Respect for people and ideas</a:t>
            </a:r>
            <a:endParaRPr>
              <a:solidFill>
                <a:srgbClr val="434343"/>
              </a:solidFill>
              <a:latin typeface="Raleway"/>
              <a:ea typeface="Raleway"/>
              <a:cs typeface="Raleway"/>
              <a:sym typeface="Raleway"/>
            </a:endParaRPr>
          </a:p>
          <a:p>
            <a:pPr indent="-317500" lvl="2" marL="13716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Nurturing the potential within every individual</a:t>
            </a:r>
            <a:endParaRPr>
              <a:solidFill>
                <a:srgbClr val="434343"/>
              </a:solidFill>
              <a:latin typeface="Raleway"/>
              <a:ea typeface="Raleway"/>
              <a:cs typeface="Raleway"/>
              <a:sym typeface="Raleway"/>
            </a:endParaRPr>
          </a:p>
          <a:p>
            <a:pPr indent="-317500" lvl="1" marL="914400" marR="0" rtl="0" algn="l">
              <a:lnSpc>
                <a:spcPct val="115000"/>
              </a:lnSpc>
              <a:spcBef>
                <a:spcPts val="0"/>
              </a:spcBef>
              <a:spcAft>
                <a:spcPts val="0"/>
              </a:spcAft>
              <a:buClr>
                <a:srgbClr val="434343"/>
              </a:buClr>
              <a:buSzPts val="1400"/>
              <a:buFont typeface="Raleway"/>
              <a:buChar char="○"/>
            </a:pPr>
            <a:r>
              <a:rPr lang="en-US">
                <a:solidFill>
                  <a:srgbClr val="434343"/>
                </a:solidFill>
                <a:latin typeface="Raleway"/>
                <a:ea typeface="Raleway"/>
                <a:cs typeface="Raleway"/>
                <a:sym typeface="Raleway"/>
              </a:rPr>
              <a:t>Changing a culture of Admittance to Acceptance</a:t>
            </a:r>
            <a:endParaRPr>
              <a:solidFill>
                <a:srgbClr val="434343"/>
              </a:solidFill>
              <a:latin typeface="Raleway"/>
              <a:ea typeface="Raleway"/>
              <a:cs typeface="Raleway"/>
              <a:sym typeface="Raleway"/>
            </a:endParaRPr>
          </a:p>
        </p:txBody>
      </p:sp>
      <p:pic>
        <p:nvPicPr>
          <p:cNvPr id="203" name="Google Shape;203;p30"/>
          <p:cNvPicPr preferRelativeResize="0"/>
          <p:nvPr/>
        </p:nvPicPr>
        <p:blipFill>
          <a:blip r:embed="rId3">
            <a:alphaModFix/>
          </a:blip>
          <a:stretch>
            <a:fillRect/>
          </a:stretch>
        </p:blipFill>
        <p:spPr>
          <a:xfrm>
            <a:off x="517812" y="4577450"/>
            <a:ext cx="2841239" cy="45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1"/>
          <p:cNvSpPr txBox="1"/>
          <p:nvPr/>
        </p:nvSpPr>
        <p:spPr>
          <a:xfrm>
            <a:off x="384400" y="260475"/>
            <a:ext cx="6424500" cy="75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600">
                <a:solidFill>
                  <a:srgbClr val="674EA7"/>
                </a:solidFill>
                <a:latin typeface="Raleway"/>
                <a:ea typeface="Raleway"/>
                <a:cs typeface="Raleway"/>
                <a:sym typeface="Raleway"/>
              </a:rPr>
              <a:t>Terminology</a:t>
            </a:r>
            <a:endParaRPr b="1" sz="3600">
              <a:solidFill>
                <a:srgbClr val="674EA7"/>
              </a:solidFill>
              <a:latin typeface="Raleway"/>
              <a:ea typeface="Raleway"/>
              <a:cs typeface="Raleway"/>
              <a:sym typeface="Raleway"/>
            </a:endParaRPr>
          </a:p>
        </p:txBody>
      </p:sp>
      <p:sp>
        <p:nvSpPr>
          <p:cNvPr id="209" name="Google Shape;209;p31"/>
          <p:cNvSpPr txBox="1"/>
          <p:nvPr/>
        </p:nvSpPr>
        <p:spPr>
          <a:xfrm>
            <a:off x="238275" y="962775"/>
            <a:ext cx="7274100" cy="3478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a:solidFill>
                  <a:srgbClr val="434343"/>
                </a:solidFill>
                <a:latin typeface="Raleway"/>
                <a:ea typeface="Raleway"/>
                <a:cs typeface="Raleway"/>
                <a:sym typeface="Raleway"/>
              </a:rPr>
              <a:t>Unconscious</a:t>
            </a:r>
            <a:r>
              <a:rPr b="1" lang="en-US">
                <a:solidFill>
                  <a:srgbClr val="434343"/>
                </a:solidFill>
                <a:latin typeface="Raleway"/>
                <a:ea typeface="Raleway"/>
                <a:cs typeface="Raleway"/>
                <a:sym typeface="Raleway"/>
              </a:rPr>
              <a:t> Bias</a:t>
            </a:r>
            <a:r>
              <a:rPr lang="en-US">
                <a:solidFill>
                  <a:srgbClr val="434343"/>
                </a:solidFill>
                <a:latin typeface="Raleway"/>
                <a:ea typeface="Raleway"/>
                <a:cs typeface="Raleway"/>
                <a:sym typeface="Raleway"/>
              </a:rPr>
              <a:t> - </a:t>
            </a:r>
            <a:endParaRPr>
              <a:solidFill>
                <a:srgbClr val="434343"/>
              </a:solidFill>
              <a:latin typeface="Raleway"/>
              <a:ea typeface="Raleway"/>
              <a:cs typeface="Raleway"/>
              <a:sym typeface="Raleway"/>
            </a:endParaRPr>
          </a:p>
          <a:p>
            <a:pPr indent="-317500" lvl="0" marL="457200" rtl="0" algn="l">
              <a:lnSpc>
                <a:spcPct val="100000"/>
              </a:lnSpc>
              <a:spcBef>
                <a:spcPts val="0"/>
              </a:spcBef>
              <a:spcAft>
                <a:spcPts val="0"/>
              </a:spcAft>
              <a:buClr>
                <a:srgbClr val="434343"/>
              </a:buClr>
              <a:buSzPts val="1400"/>
              <a:buFont typeface="Raleway"/>
              <a:buChar char="●"/>
            </a:pPr>
            <a:r>
              <a:rPr b="1" i="1" lang="en-US">
                <a:solidFill>
                  <a:srgbClr val="434343"/>
                </a:solidFill>
                <a:latin typeface="Raleway"/>
                <a:ea typeface="Raleway"/>
                <a:cs typeface="Raleway"/>
                <a:sym typeface="Raleway"/>
              </a:rPr>
              <a:t>Unconscious </a:t>
            </a:r>
            <a:br>
              <a:rPr lang="en-US">
                <a:solidFill>
                  <a:srgbClr val="434343"/>
                </a:solidFill>
                <a:latin typeface="Raleway"/>
                <a:ea typeface="Raleway"/>
                <a:cs typeface="Raleway"/>
                <a:sym typeface="Raleway"/>
              </a:rPr>
            </a:br>
            <a:r>
              <a:rPr lang="en-US">
                <a:solidFill>
                  <a:srgbClr val="434343"/>
                </a:solidFill>
                <a:latin typeface="Raleway"/>
                <a:ea typeface="Raleway"/>
                <a:cs typeface="Raleway"/>
                <a:sym typeface="Raleway"/>
              </a:rPr>
              <a:t>“not aware of something”</a:t>
            </a:r>
            <a:br>
              <a:rPr lang="en-US">
                <a:solidFill>
                  <a:srgbClr val="434343"/>
                </a:solidFill>
                <a:latin typeface="Raleway"/>
                <a:ea typeface="Raleway"/>
                <a:cs typeface="Raleway"/>
                <a:sym typeface="Raleway"/>
              </a:rPr>
            </a:br>
            <a:r>
              <a:rPr lang="en-US">
                <a:solidFill>
                  <a:srgbClr val="434343"/>
                </a:solidFill>
                <a:latin typeface="Raleway"/>
                <a:ea typeface="Raleway"/>
                <a:cs typeface="Raleway"/>
                <a:sym typeface="Raleway"/>
              </a:rPr>
              <a:t> “not intended or planned : not consciously done”</a:t>
            </a:r>
            <a:endParaRPr>
              <a:solidFill>
                <a:srgbClr val="434343"/>
              </a:solidFill>
              <a:latin typeface="Raleway"/>
              <a:ea typeface="Raleway"/>
              <a:cs typeface="Raleway"/>
              <a:sym typeface="Raleway"/>
            </a:endParaRPr>
          </a:p>
          <a:p>
            <a:pPr indent="-317500" lvl="0" marL="457200" rtl="0" algn="l">
              <a:lnSpc>
                <a:spcPct val="100000"/>
              </a:lnSpc>
              <a:spcBef>
                <a:spcPts val="0"/>
              </a:spcBef>
              <a:spcAft>
                <a:spcPts val="0"/>
              </a:spcAft>
              <a:buClr>
                <a:srgbClr val="434343"/>
              </a:buClr>
              <a:buSzPts val="1400"/>
              <a:buFont typeface="Raleway"/>
              <a:buChar char="●"/>
            </a:pPr>
            <a:r>
              <a:rPr b="1" i="1" lang="en-US">
                <a:solidFill>
                  <a:srgbClr val="434343"/>
                </a:solidFill>
                <a:latin typeface="Raleway"/>
                <a:ea typeface="Raleway"/>
                <a:cs typeface="Raleway"/>
                <a:sym typeface="Raleway"/>
              </a:rPr>
              <a:t>Bias</a:t>
            </a:r>
            <a:br>
              <a:rPr lang="en-US">
                <a:solidFill>
                  <a:srgbClr val="434343"/>
                </a:solidFill>
                <a:latin typeface="Raleway"/>
                <a:ea typeface="Raleway"/>
                <a:cs typeface="Raleway"/>
                <a:sym typeface="Raleway"/>
              </a:rPr>
            </a:br>
            <a:r>
              <a:rPr lang="en-US">
                <a:solidFill>
                  <a:srgbClr val="434343"/>
                </a:solidFill>
                <a:latin typeface="Raleway"/>
                <a:ea typeface="Raleway"/>
                <a:cs typeface="Raleway"/>
                <a:sym typeface="Raleway"/>
              </a:rPr>
              <a:t>“an inclination of temperament or outlook; especially:  a personal and sometimes unreasoned judgment:  prejudice”</a:t>
            </a:r>
            <a:endParaRPr>
              <a:solidFill>
                <a:srgbClr val="434343"/>
              </a:solidFill>
              <a:latin typeface="Raleway"/>
              <a:ea typeface="Raleway"/>
              <a:cs typeface="Raleway"/>
              <a:sym typeface="Raleway"/>
            </a:endParaRPr>
          </a:p>
          <a:p>
            <a:pPr indent="0" lvl="0" marL="457200" rtl="0" algn="l">
              <a:lnSpc>
                <a:spcPct val="100000"/>
              </a:lnSpc>
              <a:spcBef>
                <a:spcPts val="0"/>
              </a:spcBef>
              <a:spcAft>
                <a:spcPts val="0"/>
              </a:spcAft>
              <a:buNone/>
            </a:pPr>
            <a:r>
              <a:t/>
            </a:r>
            <a:endParaRPr>
              <a:solidFill>
                <a:srgbClr val="434343"/>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b="1" lang="en-US">
                <a:solidFill>
                  <a:srgbClr val="434343"/>
                </a:solidFill>
                <a:latin typeface="Raleway"/>
                <a:ea typeface="Raleway"/>
                <a:cs typeface="Raleway"/>
                <a:sym typeface="Raleway"/>
              </a:rPr>
              <a:t>Microaggressions </a:t>
            </a:r>
            <a:r>
              <a:rPr lang="en-US">
                <a:solidFill>
                  <a:srgbClr val="434343"/>
                </a:solidFill>
                <a:latin typeface="Raleway"/>
                <a:ea typeface="Raleway"/>
                <a:cs typeface="Raleway"/>
                <a:sym typeface="Raleway"/>
              </a:rPr>
              <a:t>- The everyday verbal, nonverbal, and environmental slights, snubs, or insults, whether intentional or unintentional, which communicate hostile, derogatory, or negative messages to target persons based solely upon their marginalized group membership.</a:t>
            </a:r>
            <a:endParaRPr>
              <a:solidFill>
                <a:srgbClr val="434343"/>
              </a:solidFill>
              <a:latin typeface="Raleway"/>
              <a:ea typeface="Raleway"/>
              <a:cs typeface="Raleway"/>
              <a:sym typeface="Raleway"/>
            </a:endParaRPr>
          </a:p>
          <a:p>
            <a:pPr indent="0" lvl="0" marL="0" rtl="0" algn="l">
              <a:lnSpc>
                <a:spcPct val="115000"/>
              </a:lnSpc>
              <a:spcBef>
                <a:spcPts val="1600"/>
              </a:spcBef>
              <a:spcAft>
                <a:spcPts val="0"/>
              </a:spcAft>
              <a:buClr>
                <a:srgbClr val="000000"/>
              </a:buClr>
              <a:buSzPts val="1100"/>
              <a:buFont typeface="Arial"/>
              <a:buNone/>
            </a:pPr>
            <a:r>
              <a:rPr b="1" lang="en-US">
                <a:solidFill>
                  <a:srgbClr val="434343"/>
                </a:solidFill>
                <a:latin typeface="Raleway"/>
                <a:ea typeface="Raleway"/>
                <a:cs typeface="Raleway"/>
                <a:sym typeface="Raleway"/>
              </a:rPr>
              <a:t>Community</a:t>
            </a:r>
            <a:r>
              <a:rPr lang="en-US">
                <a:solidFill>
                  <a:srgbClr val="434343"/>
                </a:solidFill>
                <a:latin typeface="Raleway"/>
                <a:ea typeface="Raleway"/>
                <a:cs typeface="Raleway"/>
                <a:sym typeface="Raleway"/>
              </a:rPr>
              <a:t> - A feeling of fellowship with others, as a result of sharing common attitudes, interests, and goals.</a:t>
            </a:r>
            <a:endParaRPr>
              <a:solidFill>
                <a:srgbClr val="434343"/>
              </a:solidFill>
              <a:latin typeface="Raleway"/>
              <a:ea typeface="Raleway"/>
              <a:cs typeface="Raleway"/>
              <a:sym typeface="Raleway"/>
            </a:endParaRPr>
          </a:p>
          <a:p>
            <a:pPr indent="0" lvl="0" marL="0" rtl="0" algn="l">
              <a:lnSpc>
                <a:spcPct val="115000"/>
              </a:lnSpc>
              <a:spcBef>
                <a:spcPts val="1600"/>
              </a:spcBef>
              <a:spcAft>
                <a:spcPts val="1600"/>
              </a:spcAft>
              <a:buNone/>
            </a:pPr>
            <a:r>
              <a:t/>
            </a:r>
            <a:endParaRPr sz="1300">
              <a:solidFill>
                <a:srgbClr val="8E7CC3"/>
              </a:solidFill>
              <a:latin typeface="Raleway"/>
              <a:ea typeface="Raleway"/>
              <a:cs typeface="Raleway"/>
              <a:sym typeface="Raleway"/>
            </a:endParaRPr>
          </a:p>
        </p:txBody>
      </p:sp>
      <p:pic>
        <p:nvPicPr>
          <p:cNvPr id="210" name="Google Shape;210;p31"/>
          <p:cNvPicPr preferRelativeResize="0"/>
          <p:nvPr/>
        </p:nvPicPr>
        <p:blipFill>
          <a:blip r:embed="rId3">
            <a:alphaModFix/>
          </a:blip>
          <a:stretch>
            <a:fillRect/>
          </a:stretch>
        </p:blipFill>
        <p:spPr>
          <a:xfrm>
            <a:off x="517812" y="4577450"/>
            <a:ext cx="2841239" cy="45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nvSpPr>
        <p:spPr>
          <a:xfrm>
            <a:off x="206100" y="282975"/>
            <a:ext cx="6875400" cy="93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solidFill>
                  <a:srgbClr val="674EA7"/>
                </a:solidFill>
                <a:latin typeface="Raleway"/>
                <a:ea typeface="Raleway"/>
                <a:cs typeface="Raleway"/>
                <a:sym typeface="Raleway"/>
              </a:rPr>
              <a:t>Activity</a:t>
            </a:r>
            <a:endParaRPr b="1" sz="3000">
              <a:solidFill>
                <a:srgbClr val="674EA7"/>
              </a:solidFill>
              <a:latin typeface="Raleway"/>
              <a:ea typeface="Raleway"/>
              <a:cs typeface="Raleway"/>
              <a:sym typeface="Raleway"/>
            </a:endParaRPr>
          </a:p>
        </p:txBody>
      </p:sp>
      <p:sp>
        <p:nvSpPr>
          <p:cNvPr id="216" name="Google Shape;216;p32"/>
          <p:cNvSpPr txBox="1"/>
          <p:nvPr/>
        </p:nvSpPr>
        <p:spPr>
          <a:xfrm>
            <a:off x="206100" y="1222575"/>
            <a:ext cx="7307700" cy="36120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Clr>
                <a:srgbClr val="434343"/>
              </a:buClr>
              <a:buSzPts val="2400"/>
              <a:buFont typeface="Raleway"/>
              <a:buChar char="●"/>
            </a:pPr>
            <a:r>
              <a:rPr lang="en-US" sz="2400">
                <a:solidFill>
                  <a:srgbClr val="434343"/>
                </a:solidFill>
                <a:latin typeface="Raleway"/>
                <a:ea typeface="Raleway"/>
                <a:cs typeface="Raleway"/>
                <a:sym typeface="Raleway"/>
              </a:rPr>
              <a:t>Reflect</a:t>
            </a:r>
            <a:endParaRPr sz="2400">
              <a:solidFill>
                <a:srgbClr val="434343"/>
              </a:solidFill>
              <a:latin typeface="Raleway"/>
              <a:ea typeface="Raleway"/>
              <a:cs typeface="Raleway"/>
              <a:sym typeface="Raleway"/>
            </a:endParaRPr>
          </a:p>
          <a:p>
            <a:pPr indent="-381000" lvl="1" marL="914400" marR="0" rtl="0" algn="l">
              <a:lnSpc>
                <a:spcPct val="115000"/>
              </a:lnSpc>
              <a:spcBef>
                <a:spcPts val="0"/>
              </a:spcBef>
              <a:spcAft>
                <a:spcPts val="0"/>
              </a:spcAft>
              <a:buClr>
                <a:srgbClr val="434343"/>
              </a:buClr>
              <a:buSzPts val="2400"/>
              <a:buFont typeface="Raleway"/>
              <a:buChar char="○"/>
            </a:pPr>
            <a:r>
              <a:rPr lang="en-US" sz="2400">
                <a:solidFill>
                  <a:srgbClr val="434343"/>
                </a:solidFill>
                <a:latin typeface="Raleway"/>
                <a:ea typeface="Raleway"/>
                <a:cs typeface="Raleway"/>
                <a:sym typeface="Raleway"/>
              </a:rPr>
              <a:t>Write 1-2 assumptions others have made about you that were hurtful and </a:t>
            </a:r>
            <a:r>
              <a:rPr lang="en-US" sz="2400">
                <a:solidFill>
                  <a:srgbClr val="434343"/>
                </a:solidFill>
                <a:latin typeface="Raleway"/>
                <a:ea typeface="Raleway"/>
                <a:cs typeface="Raleway"/>
                <a:sym typeface="Raleway"/>
              </a:rPr>
              <a:t>incorrect</a:t>
            </a:r>
            <a:r>
              <a:rPr lang="en-US" sz="2400">
                <a:solidFill>
                  <a:srgbClr val="434343"/>
                </a:solidFill>
                <a:latin typeface="Raleway"/>
                <a:ea typeface="Raleway"/>
                <a:cs typeface="Raleway"/>
                <a:sym typeface="Raleway"/>
              </a:rPr>
              <a:t>.</a:t>
            </a:r>
            <a:endParaRPr sz="2400">
              <a:solidFill>
                <a:srgbClr val="434343"/>
              </a:solidFill>
              <a:latin typeface="Raleway"/>
              <a:ea typeface="Raleway"/>
              <a:cs typeface="Raleway"/>
              <a:sym typeface="Raleway"/>
            </a:endParaRPr>
          </a:p>
        </p:txBody>
      </p:sp>
      <p:pic>
        <p:nvPicPr>
          <p:cNvPr id="217" name="Google Shape;217;p32"/>
          <p:cNvPicPr preferRelativeResize="0"/>
          <p:nvPr/>
        </p:nvPicPr>
        <p:blipFill>
          <a:blip r:embed="rId3">
            <a:alphaModFix/>
          </a:blip>
          <a:stretch>
            <a:fillRect/>
          </a:stretch>
        </p:blipFill>
        <p:spPr>
          <a:xfrm>
            <a:off x="517812" y="4577450"/>
            <a:ext cx="2841239" cy="454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3"/>
          <p:cNvPicPr preferRelativeResize="0"/>
          <p:nvPr/>
        </p:nvPicPr>
        <p:blipFill rotWithShape="1">
          <a:blip r:embed="rId3">
            <a:alphaModFix/>
          </a:blip>
          <a:srcRect b="0" l="0" r="0" t="0"/>
          <a:stretch/>
        </p:blipFill>
        <p:spPr>
          <a:xfrm>
            <a:off x="1564150" y="989850"/>
            <a:ext cx="4439100" cy="316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4" title="Disability Video 1.MP4">
            <a:hlinkClick r:id="rId3"/>
          </p:cNvPr>
          <p:cNvPicPr preferRelativeResize="0"/>
          <p:nvPr/>
        </p:nvPicPr>
        <p:blipFill>
          <a:blip r:embed="rId4">
            <a:alphaModFix/>
          </a:blip>
          <a:stretch>
            <a:fillRect/>
          </a:stretch>
        </p:blipFill>
        <p:spPr>
          <a:xfrm>
            <a:off x="1567800" y="857250"/>
            <a:ext cx="4572000" cy="3429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Violet">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