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8"/>
  </p:notesMasterIdLst>
  <p:sldIdLst>
    <p:sldId id="256" r:id="rId2"/>
    <p:sldId id="319" r:id="rId3"/>
    <p:sldId id="283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2" r:id="rId13"/>
    <p:sldId id="287" r:id="rId14"/>
    <p:sldId id="323" r:id="rId15"/>
    <p:sldId id="325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E343-43F0-FB4D-B218-0C819569BBC7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D02D3-25A4-8449-B2C9-8B58E99B5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4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D02D3-25A4-8449-B2C9-8B58E99B50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2013\University Communications\Assets\PowerPoint Templates\WSU PPT titlespri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3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83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227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22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6"/>
            <a:ext cx="4038600" cy="42933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6"/>
            <a:ext cx="4038600" cy="42933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130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5899"/>
            <a:ext cx="4040188" cy="37198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130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45899"/>
            <a:ext cx="4041775" cy="37198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105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4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33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r.edu/aquatics/eggdive.html" TargetMode="External"/><Relationship Id="rId2" Type="http://schemas.openxmlformats.org/officeDocument/2006/relationships/hyperlink" Target="mailto:rebeccamabile@weber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er.edu/recclubs/form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Sport Clubs!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approved first otherwise you are personally responsible for the purchase</a:t>
            </a:r>
          </a:p>
          <a:p>
            <a:r>
              <a:rPr lang="en-US" dirty="0"/>
              <a:t>No matter what the purchase the </a:t>
            </a:r>
            <a:r>
              <a:rPr lang="en-US" dirty="0" smtClean="0"/>
              <a:t>CoSpo office </a:t>
            </a:r>
            <a:r>
              <a:rPr lang="en-US" dirty="0"/>
              <a:t>must get an </a:t>
            </a:r>
            <a:r>
              <a:rPr lang="en-US" b="1" u="sng" dirty="0"/>
              <a:t>itemized receipt </a:t>
            </a:r>
            <a:r>
              <a:rPr lang="en-US" dirty="0"/>
              <a:t>for every purchase made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6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Donor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in potential donors, reason for donation, and amount to be requested in the </a:t>
            </a:r>
            <a:r>
              <a:rPr lang="en-US" u="sng" dirty="0"/>
              <a:t>Donor Clearance Form</a:t>
            </a:r>
            <a:r>
              <a:rPr lang="en-US" dirty="0"/>
              <a:t>.</a:t>
            </a:r>
          </a:p>
          <a:p>
            <a:r>
              <a:rPr lang="en-US" dirty="0" smtClean="0"/>
              <a:t>CoSpo Office </a:t>
            </a:r>
            <a:r>
              <a:rPr lang="en-US" dirty="0"/>
              <a:t>will send for approval from Development.</a:t>
            </a:r>
          </a:p>
          <a:p>
            <a:r>
              <a:rPr lang="en-US" dirty="0"/>
              <a:t>Once approved, a letter can be taken to donors.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3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in </a:t>
            </a:r>
            <a:r>
              <a:rPr lang="en-US" dirty="0" smtClean="0"/>
              <a:t>all requested information in </a:t>
            </a:r>
            <a:r>
              <a:rPr lang="en-US" dirty="0"/>
              <a:t>the </a:t>
            </a:r>
            <a:r>
              <a:rPr lang="en-US" u="sng" dirty="0" smtClean="0"/>
              <a:t>Travel Request</a:t>
            </a:r>
            <a:endParaRPr lang="en-US" dirty="0"/>
          </a:p>
          <a:p>
            <a:r>
              <a:rPr lang="en-US" dirty="0" smtClean="0"/>
              <a:t>Due at least a week before hand but travels needing hotels, flights, rental cars, etc. need more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5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scholarships – just waives part of the student’s tuition</a:t>
            </a:r>
          </a:p>
          <a:p>
            <a:r>
              <a:rPr lang="en-US" dirty="0" smtClean="0"/>
              <a:t>Must meet requirements specified on form and those specified by club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Begin to decide who will receive and communicate with Morgan – due April 29th</a:t>
            </a:r>
          </a:p>
          <a:p>
            <a:r>
              <a:rPr lang="en-US" dirty="0" smtClean="0"/>
              <a:t>Otherwise, Morgan will steal them from your club and redistribute them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Dive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Friday, April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$5/child</a:t>
            </a:r>
          </a:p>
          <a:p>
            <a:pPr lvl="1"/>
            <a:r>
              <a:rPr lang="en-US" dirty="0" smtClean="0"/>
              <a:t>Free for WSU Students (with Wildcard)</a:t>
            </a:r>
          </a:p>
          <a:p>
            <a:pPr lvl="1"/>
            <a:r>
              <a:rPr lang="en-US" dirty="0"/>
              <a:t>Time Slots </a:t>
            </a:r>
          </a:p>
          <a:p>
            <a:pPr lvl="2"/>
            <a:r>
              <a:rPr lang="en-US" dirty="0"/>
              <a:t>Age 3 &amp; Under: 5 p.m.</a:t>
            </a:r>
          </a:p>
          <a:p>
            <a:pPr lvl="2"/>
            <a:r>
              <a:rPr lang="en-US" dirty="0"/>
              <a:t>Age 4-6: 5:15 p.m. </a:t>
            </a:r>
          </a:p>
          <a:p>
            <a:pPr lvl="2"/>
            <a:r>
              <a:rPr lang="en-US" dirty="0"/>
              <a:t>Age 7-10: 5:30 p.m. and 5:45 p.m. </a:t>
            </a:r>
          </a:p>
          <a:p>
            <a:pPr lvl="2"/>
            <a:r>
              <a:rPr lang="en-US" dirty="0"/>
              <a:t>Age 11-17: 6 p.m. </a:t>
            </a:r>
          </a:p>
          <a:p>
            <a:pPr lvl="2"/>
            <a:r>
              <a:rPr lang="en-US" dirty="0"/>
              <a:t>WSU Student: 6:15 p.m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79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Dive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Volunteers needed – Contact Rebecca at </a:t>
            </a:r>
            <a:r>
              <a:rPr lang="en-US" dirty="0" smtClean="0">
                <a:hlinkClick r:id="rId2"/>
              </a:rPr>
              <a:t>rebeccamabile@weber.edu</a:t>
            </a:r>
            <a:endParaRPr lang="en-US" dirty="0" smtClean="0"/>
          </a:p>
          <a:p>
            <a:r>
              <a:rPr lang="en-US" dirty="0" smtClean="0"/>
              <a:t>Participants needed. Compete in the student category and win prizes</a:t>
            </a:r>
          </a:p>
          <a:p>
            <a:r>
              <a:rPr lang="en-US" dirty="0" smtClean="0">
                <a:hlinkClick r:id="rId3"/>
              </a:rPr>
              <a:t>www.weber.edu/aquatics/eggdive.html</a:t>
            </a:r>
            <a:r>
              <a:rPr lang="en-US" dirty="0" smtClean="0"/>
              <a:t> for more information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4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Club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Nominations</a:t>
            </a:r>
          </a:p>
          <a:p>
            <a:endParaRPr lang="en-US" dirty="0" smtClean="0"/>
          </a:p>
          <a:p>
            <a:r>
              <a:rPr lang="en-US" dirty="0" smtClean="0"/>
              <a:t>Votes – via Google form. Due by Friday 5pm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5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</a:t>
            </a:r>
          </a:p>
          <a:p>
            <a:r>
              <a:rPr lang="en-US" dirty="0" smtClean="0"/>
              <a:t>Maintain and update forms</a:t>
            </a:r>
          </a:p>
          <a:p>
            <a:pPr lvl="1"/>
            <a:r>
              <a:rPr lang="en-US" dirty="0" smtClean="0"/>
              <a:t>Everything is wiped July 1</a:t>
            </a:r>
            <a:r>
              <a:rPr lang="en-US" baseline="30000" dirty="0" smtClean="0"/>
              <a:t>st</a:t>
            </a:r>
            <a:r>
              <a:rPr lang="en-US" dirty="0" smtClean="0"/>
              <a:t>, 2019</a:t>
            </a:r>
          </a:p>
          <a:p>
            <a:r>
              <a:rPr lang="en-US" dirty="0" smtClean="0"/>
              <a:t>Stay in contact with practices and cancellations</a:t>
            </a:r>
          </a:p>
          <a:p>
            <a:r>
              <a:rPr lang="en-US" dirty="0" smtClean="0"/>
              <a:t>Fundraising </a:t>
            </a:r>
          </a:p>
          <a:p>
            <a:r>
              <a:rPr lang="en-US" dirty="0" smtClean="0"/>
              <a:t>Volunteer Hours</a:t>
            </a:r>
          </a:p>
          <a:p>
            <a:r>
              <a:rPr lang="en-US" b="1" u="sng" dirty="0" smtClean="0"/>
              <a:t>Activity Waivers due April 29</a:t>
            </a:r>
            <a:r>
              <a:rPr lang="en-US" b="1" u="sng" baseline="30000" dirty="0" smtClean="0"/>
              <a:t>th</a:t>
            </a:r>
            <a:r>
              <a:rPr lang="en-US" dirty="0" smtClean="0"/>
              <a:t>!!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that explains what your club is about</a:t>
            </a:r>
          </a:p>
          <a:p>
            <a:r>
              <a:rPr lang="en-US" dirty="0" smtClean="0"/>
              <a:t>This is a tool to help you</a:t>
            </a:r>
          </a:p>
          <a:p>
            <a:r>
              <a:rPr lang="en-US" dirty="0" smtClean="0"/>
              <a:t>Must be voted in by 60% of members</a:t>
            </a:r>
          </a:p>
          <a:p>
            <a:r>
              <a:rPr lang="en-US" dirty="0" smtClean="0"/>
              <a:t>Template online to help you get started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688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8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summer some of you will be looking to hold </a:t>
            </a:r>
            <a:r>
              <a:rPr lang="en-US" u="sng" dirty="0" smtClean="0"/>
              <a:t>practices</a:t>
            </a:r>
            <a:r>
              <a:rPr lang="en-US" dirty="0" smtClean="0"/>
              <a:t>, make </a:t>
            </a:r>
            <a:r>
              <a:rPr lang="en-US" u="sng" dirty="0" smtClean="0"/>
              <a:t>purchases</a:t>
            </a:r>
            <a:r>
              <a:rPr lang="en-US" dirty="0" smtClean="0"/>
              <a:t>, get </a:t>
            </a:r>
            <a:r>
              <a:rPr lang="en-US" u="sng" dirty="0" smtClean="0"/>
              <a:t>donors</a:t>
            </a:r>
            <a:r>
              <a:rPr lang="en-US" dirty="0" smtClean="0"/>
              <a:t> for your clubs, and </a:t>
            </a:r>
            <a:r>
              <a:rPr lang="en-US" u="sng" dirty="0" smtClean="0"/>
              <a:t>add members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All of these forms can be found at the link below: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www.weber.edu/sportclubs/forms.html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55" t="14583" r="35578" b="12500"/>
          <a:stretch>
            <a:fillRect/>
          </a:stretch>
        </p:blipFill>
        <p:spPr bwMode="auto">
          <a:xfrm>
            <a:off x="838200" y="6858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76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Membership/Informed Consent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8" y="2166610"/>
            <a:ext cx="6000897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Left Brace 5"/>
          <p:cNvSpPr/>
          <p:nvPr/>
        </p:nvSpPr>
        <p:spPr>
          <a:xfrm>
            <a:off x="2366318" y="4479633"/>
            <a:ext cx="156518" cy="1621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4918" y="4413574"/>
            <a:ext cx="1143000" cy="3438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5023" y="4445295"/>
            <a:ext cx="469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Impact" panose="020B0806030902050204" pitchFamily="34" charset="0"/>
              </a:rPr>
              <a:t>Both</a:t>
            </a:r>
            <a:endParaRPr lang="en-US" sz="2000" dirty="0"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917" y="1785610"/>
            <a:ext cx="3313513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b="1" dirty="0"/>
              <a:t>http://</a:t>
            </a:r>
            <a:r>
              <a:rPr lang="en-US" sz="1100" b="1" dirty="0" smtClean="0"/>
              <a:t>www.weber.edu/sportclubs/forms.html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44239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Dues are set by each team individually.</a:t>
            </a:r>
          </a:p>
          <a:p>
            <a:r>
              <a:rPr lang="en-US" dirty="0" smtClean="0"/>
              <a:t>These are to be paid in the Campus Recreation Office at the beginning of </a:t>
            </a:r>
            <a:r>
              <a:rPr lang="en-US" smtClean="0"/>
              <a:t>each semester.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3670"/>
            <a:ext cx="8229601" cy="4445001"/>
          </a:xfrm>
        </p:spPr>
        <p:txBody>
          <a:bodyPr/>
          <a:lstStyle/>
          <a:p>
            <a:r>
              <a:rPr lang="en-US" dirty="0" smtClean="0"/>
              <a:t>Submit a </a:t>
            </a:r>
            <a:r>
              <a:rPr lang="en-US" u="sng" dirty="0" smtClean="0"/>
              <a:t>Facility request </a:t>
            </a:r>
            <a:r>
              <a:rPr lang="en-US" dirty="0" smtClean="0"/>
              <a:t>for days/times</a:t>
            </a:r>
          </a:p>
          <a:p>
            <a:pPr lvl="1"/>
            <a:r>
              <a:rPr lang="en-US" dirty="0" smtClean="0"/>
              <a:t>Be specific in what you want</a:t>
            </a:r>
          </a:p>
          <a:p>
            <a:pPr lvl="1"/>
            <a:r>
              <a:rPr lang="en-US" dirty="0" smtClean="0"/>
              <a:t>Include requirements (insurance, contracts)</a:t>
            </a:r>
          </a:p>
          <a:p>
            <a:pPr lvl="1"/>
            <a:r>
              <a:rPr lang="en-US" dirty="0" smtClean="0"/>
              <a:t>Submit a purchase request (if needed)</a:t>
            </a:r>
          </a:p>
          <a:p>
            <a:r>
              <a:rPr lang="en-US" dirty="0" smtClean="0"/>
              <a:t>Once approved, inform team</a:t>
            </a:r>
          </a:p>
          <a:p>
            <a:pPr lvl="1"/>
            <a:r>
              <a:rPr lang="en-US" dirty="0" smtClean="0"/>
              <a:t>Be sure membership/consent forms filled out and dues are paid by deadline in constitution</a:t>
            </a:r>
          </a:p>
          <a:p>
            <a:r>
              <a:rPr lang="en-US" dirty="0" smtClean="0"/>
              <a:t>Inform CoSpo staff of any changes or cancellations ASAP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stuff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Find the best deal and get quote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Submit a </a:t>
            </a:r>
            <a:r>
              <a:rPr lang="en-US" sz="3200" u="sng" dirty="0">
                <a:solidFill>
                  <a:prstClr val="black"/>
                </a:solidFill>
              </a:rPr>
              <a:t>purchase request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If approved, </a:t>
            </a:r>
            <a:r>
              <a:rPr lang="en-US" sz="3200" dirty="0" smtClean="0">
                <a:solidFill>
                  <a:prstClr val="black"/>
                </a:solidFill>
              </a:rPr>
              <a:t>CoSpo office </a:t>
            </a:r>
            <a:r>
              <a:rPr lang="en-US" sz="3200" dirty="0">
                <a:solidFill>
                  <a:prstClr val="black"/>
                </a:solidFill>
              </a:rPr>
              <a:t>will help you with next steps. But usually purchases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&lt;$200</a:t>
            </a:r>
            <a:r>
              <a:rPr lang="en-US" sz="2800" dirty="0">
                <a:solidFill>
                  <a:prstClr val="black"/>
                </a:solidFill>
              </a:rPr>
              <a:t>: you buy and are reimbursed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$200</a:t>
            </a:r>
            <a:r>
              <a:rPr lang="en-US" sz="2800" dirty="0">
                <a:solidFill>
                  <a:prstClr val="black"/>
                </a:solidFill>
              </a:rPr>
              <a:t>&lt;$1500: </a:t>
            </a:r>
            <a:r>
              <a:rPr lang="en-US" sz="2800" dirty="0" smtClean="0">
                <a:solidFill>
                  <a:prstClr val="black"/>
                </a:solidFill>
              </a:rPr>
              <a:t>CoSpo office </a:t>
            </a:r>
            <a:r>
              <a:rPr lang="en-US" sz="2800" dirty="0">
                <a:solidFill>
                  <a:prstClr val="black"/>
                </a:solidFill>
              </a:rPr>
              <a:t>buys with credit card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&gt;$1500: Requisition will be place (need an itemized quote)</a:t>
            </a:r>
          </a:p>
        </p:txBody>
      </p:sp>
    </p:spTree>
    <p:extLst>
      <p:ext uri="{BB962C8B-B14F-4D97-AF65-F5344CB8AC3E}">
        <p14:creationId xmlns:p14="http://schemas.microsoft.com/office/powerpoint/2010/main" val="418328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510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Office Theme</vt:lpstr>
      <vt:lpstr>Welcome to  Sport Clubs!</vt:lpstr>
      <vt:lpstr>Summer To Do</vt:lpstr>
      <vt:lpstr>Constitution</vt:lpstr>
      <vt:lpstr>Forms to Know</vt:lpstr>
      <vt:lpstr>PowerPoint Presentation</vt:lpstr>
      <vt:lpstr>Membership/Informed Consent </vt:lpstr>
      <vt:lpstr>Dues</vt:lpstr>
      <vt:lpstr>Setting up Practices</vt:lpstr>
      <vt:lpstr>Buying stuff </vt:lpstr>
      <vt:lpstr>Buying Stuff</vt:lpstr>
      <vt:lpstr>Donor Clearance</vt:lpstr>
      <vt:lpstr>Going Places</vt:lpstr>
      <vt:lpstr>Activity Waivers</vt:lpstr>
      <vt:lpstr>Egg Dive</vt:lpstr>
      <vt:lpstr>Egg Dive</vt:lpstr>
      <vt:lpstr>Sport Club Council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Morgan Fradley</cp:lastModifiedBy>
  <cp:revision>71</cp:revision>
  <dcterms:created xsi:type="dcterms:W3CDTF">2013-04-04T17:51:32Z</dcterms:created>
  <dcterms:modified xsi:type="dcterms:W3CDTF">2019-04-10T19:18:42Z</dcterms:modified>
</cp:coreProperties>
</file>